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9" r:id="rId12"/>
    <p:sldId id="270" r:id="rId13"/>
    <p:sldId id="271" r:id="rId14"/>
    <p:sldId id="267" r:id="rId15"/>
    <p:sldId id="272" r:id="rId16"/>
    <p:sldId id="266" r:id="rId17"/>
    <p:sldId id="273" r:id="rId18"/>
    <p:sldId id="265" r:id="rId19"/>
    <p:sldId id="275" r:id="rId20"/>
    <p:sldId id="274" r:id="rId21"/>
    <p:sldId id="277" r:id="rId22"/>
    <p:sldId id="278" r:id="rId23"/>
    <p:sldId id="276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CC77E7-6AD9-4085-A1B9-2439E6DE2D6A}" v="190" dt="2023-01-08T17:18:55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Stile chi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e Macchia" userId="53842e5fb6569106" providerId="LiveId" clId="{BACC77E7-6AD9-4085-A1B9-2439E6DE2D6A}"/>
    <pc:docChg chg="undo custSel addSld delSld modSld sldOrd">
      <pc:chgData name="Daniele Macchia" userId="53842e5fb6569106" providerId="LiveId" clId="{BACC77E7-6AD9-4085-A1B9-2439E6DE2D6A}" dt="2023-01-08T17:21:14.261" v="8067" actId="20577"/>
      <pc:docMkLst>
        <pc:docMk/>
      </pc:docMkLst>
      <pc:sldChg chg="addSp delSp modSp new mod">
        <pc:chgData name="Daniele Macchia" userId="53842e5fb6569106" providerId="LiveId" clId="{BACC77E7-6AD9-4085-A1B9-2439E6DE2D6A}" dt="2023-01-05T14:12:00.448" v="30" actId="1076"/>
        <pc:sldMkLst>
          <pc:docMk/>
          <pc:sldMk cId="1925015454" sldId="256"/>
        </pc:sldMkLst>
        <pc:spChg chg="mod">
          <ac:chgData name="Daniele Macchia" userId="53842e5fb6569106" providerId="LiveId" clId="{BACC77E7-6AD9-4085-A1B9-2439E6DE2D6A}" dt="2023-01-05T14:12:00.448" v="30" actId="1076"/>
          <ac:spMkLst>
            <pc:docMk/>
            <pc:sldMk cId="1925015454" sldId="256"/>
            <ac:spMk id="2" creationId="{92E98176-F272-50F4-22D1-EE01DEAE6226}"/>
          </ac:spMkLst>
        </pc:spChg>
        <pc:spChg chg="del">
          <ac:chgData name="Daniele Macchia" userId="53842e5fb6569106" providerId="LiveId" clId="{BACC77E7-6AD9-4085-A1B9-2439E6DE2D6A}" dt="2023-01-05T14:10:52.532" v="17" actId="478"/>
          <ac:spMkLst>
            <pc:docMk/>
            <pc:sldMk cId="1925015454" sldId="256"/>
            <ac:spMk id="3" creationId="{66D4FB9F-4B5A-F828-0AD7-66D0DAED24F5}"/>
          </ac:spMkLst>
        </pc:spChg>
        <pc:picChg chg="add mod">
          <ac:chgData name="Daniele Macchia" userId="53842e5fb6569106" providerId="LiveId" clId="{BACC77E7-6AD9-4085-A1B9-2439E6DE2D6A}" dt="2023-01-05T14:11:57.525" v="29" actId="1076"/>
          <ac:picMkLst>
            <pc:docMk/>
            <pc:sldMk cId="1925015454" sldId="256"/>
            <ac:picMk id="1026" creationId="{C7C0EDA3-986A-393C-BDE8-E19BFD9C2B5B}"/>
          </ac:picMkLst>
        </pc:picChg>
      </pc:sldChg>
      <pc:sldChg chg="addSp modSp new mod">
        <pc:chgData name="Daniele Macchia" userId="53842e5fb6569106" providerId="LiveId" clId="{BACC77E7-6AD9-4085-A1B9-2439E6DE2D6A}" dt="2023-01-07T13:07:17.783" v="1082" actId="113"/>
        <pc:sldMkLst>
          <pc:docMk/>
          <pc:sldMk cId="1498700945" sldId="257"/>
        </pc:sldMkLst>
        <pc:spChg chg="mod">
          <ac:chgData name="Daniele Macchia" userId="53842e5fb6569106" providerId="LiveId" clId="{BACC77E7-6AD9-4085-A1B9-2439E6DE2D6A}" dt="2023-01-05T14:14:00.944" v="244" actId="20577"/>
          <ac:spMkLst>
            <pc:docMk/>
            <pc:sldMk cId="1498700945" sldId="257"/>
            <ac:spMk id="2" creationId="{491FB2BE-B68A-70EF-E6B6-7F1C2B692E56}"/>
          </ac:spMkLst>
        </pc:spChg>
        <pc:spChg chg="mod">
          <ac:chgData name="Daniele Macchia" userId="53842e5fb6569106" providerId="LiveId" clId="{BACC77E7-6AD9-4085-A1B9-2439E6DE2D6A}" dt="2023-01-05T14:19:01.860" v="514" actId="20577"/>
          <ac:spMkLst>
            <pc:docMk/>
            <pc:sldMk cId="1498700945" sldId="257"/>
            <ac:spMk id="3" creationId="{C8CDFBDE-9224-BB22-D98D-2C09408717EE}"/>
          </ac:spMkLst>
        </pc:spChg>
        <pc:spChg chg="add mod">
          <ac:chgData name="Daniele Macchia" userId="53842e5fb6569106" providerId="LiveId" clId="{BACC77E7-6AD9-4085-A1B9-2439E6DE2D6A}" dt="2023-01-07T13:07:17.783" v="1082" actId="113"/>
          <ac:spMkLst>
            <pc:docMk/>
            <pc:sldMk cId="1498700945" sldId="257"/>
            <ac:spMk id="5" creationId="{CE72A0B4-5CFF-49B9-9497-B4CFB83A3E26}"/>
          </ac:spMkLst>
        </pc:spChg>
        <pc:picChg chg="add mod">
          <ac:chgData name="Daniele Macchia" userId="53842e5fb6569106" providerId="LiveId" clId="{BACC77E7-6AD9-4085-A1B9-2439E6DE2D6A}" dt="2023-01-05T14:17:01.721" v="435" actId="1076"/>
          <ac:picMkLst>
            <pc:docMk/>
            <pc:sldMk cId="1498700945" sldId="257"/>
            <ac:picMk id="2050" creationId="{A4278564-4C4E-F53B-10D9-27A32116DFC4}"/>
          </ac:picMkLst>
        </pc:picChg>
      </pc:sldChg>
      <pc:sldChg chg="addSp modSp new mod">
        <pc:chgData name="Daniele Macchia" userId="53842e5fb6569106" providerId="LiveId" clId="{BACC77E7-6AD9-4085-A1B9-2439E6DE2D6A}" dt="2023-01-08T15:52:58.315" v="4585" actId="1076"/>
        <pc:sldMkLst>
          <pc:docMk/>
          <pc:sldMk cId="3327185541" sldId="258"/>
        </pc:sldMkLst>
        <pc:spChg chg="mod">
          <ac:chgData name="Daniele Macchia" userId="53842e5fb6569106" providerId="LiveId" clId="{BACC77E7-6AD9-4085-A1B9-2439E6DE2D6A}" dt="2023-01-05T14:20:19.816" v="556" actId="113"/>
          <ac:spMkLst>
            <pc:docMk/>
            <pc:sldMk cId="3327185541" sldId="258"/>
            <ac:spMk id="2" creationId="{F4CB57C3-5648-B90B-EAD9-76B83E806421}"/>
          </ac:spMkLst>
        </pc:spChg>
        <pc:spChg chg="mod">
          <ac:chgData name="Daniele Macchia" userId="53842e5fb6569106" providerId="LiveId" clId="{BACC77E7-6AD9-4085-A1B9-2439E6DE2D6A}" dt="2023-01-08T15:33:44.032" v="3601" actId="20577"/>
          <ac:spMkLst>
            <pc:docMk/>
            <pc:sldMk cId="3327185541" sldId="258"/>
            <ac:spMk id="3" creationId="{B2F6207C-B5F4-4009-A314-A2E665BD9958}"/>
          </ac:spMkLst>
        </pc:spChg>
        <pc:spChg chg="add mod">
          <ac:chgData name="Daniele Macchia" userId="53842e5fb6569106" providerId="LiveId" clId="{BACC77E7-6AD9-4085-A1B9-2439E6DE2D6A}" dt="2023-01-08T15:52:58.315" v="4585" actId="1076"/>
          <ac:spMkLst>
            <pc:docMk/>
            <pc:sldMk cId="3327185541" sldId="258"/>
            <ac:spMk id="5" creationId="{3F590931-C937-4751-133B-6D56EC2B87D4}"/>
          </ac:spMkLst>
        </pc:spChg>
        <pc:picChg chg="add mod">
          <ac:chgData name="Daniele Macchia" userId="53842e5fb6569106" providerId="LiveId" clId="{BACC77E7-6AD9-4085-A1B9-2439E6DE2D6A}" dt="2023-01-07T13:31:00.986" v="2125" actId="1076"/>
          <ac:picMkLst>
            <pc:docMk/>
            <pc:sldMk cId="3327185541" sldId="258"/>
            <ac:picMk id="1026" creationId="{07BB89E9-A396-1467-D720-F66B0301CA2E}"/>
          </ac:picMkLst>
        </pc:picChg>
      </pc:sldChg>
      <pc:sldChg chg="addSp delSp modSp new mod">
        <pc:chgData name="Daniele Macchia" userId="53842e5fb6569106" providerId="LiveId" clId="{BACC77E7-6AD9-4085-A1B9-2439E6DE2D6A}" dt="2023-01-08T15:32:33.782" v="3469" actId="207"/>
        <pc:sldMkLst>
          <pc:docMk/>
          <pc:sldMk cId="4196521725" sldId="259"/>
        </pc:sldMkLst>
        <pc:spChg chg="mod">
          <ac:chgData name="Daniele Macchia" userId="53842e5fb6569106" providerId="LiveId" clId="{BACC77E7-6AD9-4085-A1B9-2439E6DE2D6A}" dt="2023-01-08T15:22:39.240" v="3122" actId="20577"/>
          <ac:spMkLst>
            <pc:docMk/>
            <pc:sldMk cId="4196521725" sldId="259"/>
            <ac:spMk id="2" creationId="{243C9710-0A24-C060-4C9C-77DF1742E9DC}"/>
          </ac:spMkLst>
        </pc:spChg>
        <pc:spChg chg="del">
          <ac:chgData name="Daniele Macchia" userId="53842e5fb6569106" providerId="LiveId" clId="{BACC77E7-6AD9-4085-A1B9-2439E6DE2D6A}" dt="2023-01-05T14:21:02.470" v="576" actId="3680"/>
          <ac:spMkLst>
            <pc:docMk/>
            <pc:sldMk cId="4196521725" sldId="259"/>
            <ac:spMk id="3" creationId="{0BF24770-D788-F53C-2936-32AC41776C0A}"/>
          </ac:spMkLst>
        </pc:spChg>
        <pc:spChg chg="add del mod">
          <ac:chgData name="Daniele Macchia" userId="53842e5fb6569106" providerId="LiveId" clId="{BACC77E7-6AD9-4085-A1B9-2439E6DE2D6A}" dt="2023-01-07T13:11:52.456" v="1105" actId="478"/>
          <ac:spMkLst>
            <pc:docMk/>
            <pc:sldMk cId="4196521725" sldId="259"/>
            <ac:spMk id="7" creationId="{6F0A68AF-88FF-94E5-7EA9-994838F5877A}"/>
          </ac:spMkLst>
        </pc:spChg>
        <pc:graphicFrameChg chg="add del mod modGraphic">
          <ac:chgData name="Daniele Macchia" userId="53842e5fb6569106" providerId="LiveId" clId="{BACC77E7-6AD9-4085-A1B9-2439E6DE2D6A}" dt="2023-01-07T13:11:16.219" v="1099"/>
          <ac:graphicFrameMkLst>
            <pc:docMk/>
            <pc:sldMk cId="4196521725" sldId="259"/>
            <ac:graphicFrameMk id="3" creationId="{C0C18D25-2465-7CF7-03CD-3CEE41310AEE}"/>
          </ac:graphicFrameMkLst>
        </pc:graphicFrameChg>
        <pc:graphicFrameChg chg="add del mod ord modGraphic">
          <ac:chgData name="Daniele Macchia" userId="53842e5fb6569106" providerId="LiveId" clId="{BACC77E7-6AD9-4085-A1B9-2439E6DE2D6A}" dt="2023-01-07T13:11:47.583" v="1104" actId="478"/>
          <ac:graphicFrameMkLst>
            <pc:docMk/>
            <pc:sldMk cId="4196521725" sldId="259"/>
            <ac:graphicFrameMk id="4" creationId="{801743FD-D6B6-109A-C487-AE6DE5FFD8C8}"/>
          </ac:graphicFrameMkLst>
        </pc:graphicFrameChg>
        <pc:graphicFrameChg chg="add mod modGraphic">
          <ac:chgData name="Daniele Macchia" userId="53842e5fb6569106" providerId="LiveId" clId="{BACC77E7-6AD9-4085-A1B9-2439E6DE2D6A}" dt="2023-01-08T15:32:33.782" v="3469" actId="207"/>
          <ac:graphicFrameMkLst>
            <pc:docMk/>
            <pc:sldMk cId="4196521725" sldId="259"/>
            <ac:graphicFrameMk id="5" creationId="{4ED94FD1-0839-1E4C-666B-8177992025DD}"/>
          </ac:graphicFrameMkLst>
        </pc:graphicFrameChg>
        <pc:picChg chg="add del mod">
          <ac:chgData name="Daniele Macchia" userId="53842e5fb6569106" providerId="LiveId" clId="{BACC77E7-6AD9-4085-A1B9-2439E6DE2D6A}" dt="2023-01-08T15:24:11.169" v="3143" actId="478"/>
          <ac:picMkLst>
            <pc:docMk/>
            <pc:sldMk cId="4196521725" sldId="259"/>
            <ac:picMk id="1026" creationId="{456D1ACB-1AC4-E67B-0E87-E2B5358910B4}"/>
          </ac:picMkLst>
        </pc:picChg>
        <pc:picChg chg="add del mod">
          <ac:chgData name="Daniele Macchia" userId="53842e5fb6569106" providerId="LiveId" clId="{BACC77E7-6AD9-4085-A1B9-2439E6DE2D6A}" dt="2023-01-08T15:25:00.989" v="3155" actId="478"/>
          <ac:picMkLst>
            <pc:docMk/>
            <pc:sldMk cId="4196521725" sldId="259"/>
            <ac:picMk id="1028" creationId="{5DDAE819-C4C6-EAD2-6AF8-FD067A1E4EE7}"/>
          </ac:picMkLst>
        </pc:picChg>
        <pc:picChg chg="add del mod">
          <ac:chgData name="Daniele Macchia" userId="53842e5fb6569106" providerId="LiveId" clId="{BACC77E7-6AD9-4085-A1B9-2439E6DE2D6A}" dt="2023-01-08T15:25:16.305" v="3157" actId="478"/>
          <ac:picMkLst>
            <pc:docMk/>
            <pc:sldMk cId="4196521725" sldId="259"/>
            <ac:picMk id="1030" creationId="{3A195898-A153-3EAA-24BE-D7EC26A29B70}"/>
          </ac:picMkLst>
        </pc:picChg>
        <pc:picChg chg="add mod">
          <ac:chgData name="Daniele Macchia" userId="53842e5fb6569106" providerId="LiveId" clId="{BACC77E7-6AD9-4085-A1B9-2439E6DE2D6A}" dt="2023-01-08T15:25:28.394" v="3161" actId="1076"/>
          <ac:picMkLst>
            <pc:docMk/>
            <pc:sldMk cId="4196521725" sldId="259"/>
            <ac:picMk id="1032" creationId="{0DE417A4-E032-DE13-456B-CC3CD991F4C9}"/>
          </ac:picMkLst>
        </pc:picChg>
        <pc:picChg chg="add del mod">
          <ac:chgData name="Daniele Macchia" userId="53842e5fb6569106" providerId="LiveId" clId="{BACC77E7-6AD9-4085-A1B9-2439E6DE2D6A}" dt="2023-01-08T15:23:25.984" v="3130" actId="478"/>
          <ac:picMkLst>
            <pc:docMk/>
            <pc:sldMk cId="4196521725" sldId="259"/>
            <ac:picMk id="2050" creationId="{A01DA2BB-F245-31EC-BBD7-0FE7E4503F41}"/>
          </ac:picMkLst>
        </pc:picChg>
      </pc:sldChg>
      <pc:sldChg chg="addSp modSp new mod">
        <pc:chgData name="Daniele Macchia" userId="53842e5fb6569106" providerId="LiveId" clId="{BACC77E7-6AD9-4085-A1B9-2439E6DE2D6A}" dt="2023-01-08T15:52:50.917" v="4584" actId="1076"/>
        <pc:sldMkLst>
          <pc:docMk/>
          <pc:sldMk cId="2195442409" sldId="260"/>
        </pc:sldMkLst>
        <pc:spChg chg="mod">
          <ac:chgData name="Daniele Macchia" userId="53842e5fb6569106" providerId="LiveId" clId="{BACC77E7-6AD9-4085-A1B9-2439E6DE2D6A}" dt="2023-01-07T13:32:25.476" v="2247" actId="113"/>
          <ac:spMkLst>
            <pc:docMk/>
            <pc:sldMk cId="2195442409" sldId="260"/>
            <ac:spMk id="2" creationId="{5BEAE2CE-5BD2-A2A7-CC56-369A905AEF65}"/>
          </ac:spMkLst>
        </pc:spChg>
        <pc:spChg chg="mod">
          <ac:chgData name="Daniele Macchia" userId="53842e5fb6569106" providerId="LiveId" clId="{BACC77E7-6AD9-4085-A1B9-2439E6DE2D6A}" dt="2023-01-08T15:33:40.675" v="3600" actId="20577"/>
          <ac:spMkLst>
            <pc:docMk/>
            <pc:sldMk cId="2195442409" sldId="260"/>
            <ac:spMk id="3" creationId="{BBB730BF-9A21-D439-E4AE-40DC83B50E1C}"/>
          </ac:spMkLst>
        </pc:spChg>
        <pc:spChg chg="add mod">
          <ac:chgData name="Daniele Macchia" userId="53842e5fb6569106" providerId="LiveId" clId="{BACC77E7-6AD9-4085-A1B9-2439E6DE2D6A}" dt="2023-01-08T15:52:50.917" v="4584" actId="1076"/>
          <ac:spMkLst>
            <pc:docMk/>
            <pc:sldMk cId="2195442409" sldId="260"/>
            <ac:spMk id="5" creationId="{A726B2C0-3F80-3045-993E-1ADF63A43BB0}"/>
          </ac:spMkLst>
        </pc:spChg>
        <pc:picChg chg="add mod">
          <ac:chgData name="Daniele Macchia" userId="53842e5fb6569106" providerId="LiveId" clId="{BACC77E7-6AD9-4085-A1B9-2439E6DE2D6A}" dt="2023-01-07T13:40:17.567" v="3004" actId="1076"/>
          <ac:picMkLst>
            <pc:docMk/>
            <pc:sldMk cId="2195442409" sldId="260"/>
            <ac:picMk id="3074" creationId="{F0468452-3DAB-6C45-2430-49AEE59F37A1}"/>
          </ac:picMkLst>
        </pc:picChg>
      </pc:sldChg>
      <pc:sldChg chg="addSp delSp modSp add mod ord">
        <pc:chgData name="Daniele Macchia" userId="53842e5fb6569106" providerId="LiveId" clId="{BACC77E7-6AD9-4085-A1B9-2439E6DE2D6A}" dt="2023-01-08T15:38:21.620" v="3912" actId="20577"/>
        <pc:sldMkLst>
          <pc:docMk/>
          <pc:sldMk cId="137484708" sldId="261"/>
        </pc:sldMkLst>
        <pc:spChg chg="mod">
          <ac:chgData name="Daniele Macchia" userId="53842e5fb6569106" providerId="LiveId" clId="{BACC77E7-6AD9-4085-A1B9-2439E6DE2D6A}" dt="2023-01-08T15:38:21.620" v="3912" actId="20577"/>
          <ac:spMkLst>
            <pc:docMk/>
            <pc:sldMk cId="137484708" sldId="261"/>
            <ac:spMk id="2" creationId="{243C9710-0A24-C060-4C9C-77DF1742E9DC}"/>
          </ac:spMkLst>
        </pc:spChg>
        <pc:graphicFrameChg chg="modGraphic">
          <ac:chgData name="Daniele Macchia" userId="53842e5fb6569106" providerId="LiveId" clId="{BACC77E7-6AD9-4085-A1B9-2439E6DE2D6A}" dt="2023-01-08T15:32:07.172" v="3464" actId="207"/>
          <ac:graphicFrameMkLst>
            <pc:docMk/>
            <pc:sldMk cId="137484708" sldId="261"/>
            <ac:graphicFrameMk id="5" creationId="{4ED94FD1-0839-1E4C-666B-8177992025DD}"/>
          </ac:graphicFrameMkLst>
        </pc:graphicFrameChg>
        <pc:picChg chg="add mod">
          <ac:chgData name="Daniele Macchia" userId="53842e5fb6569106" providerId="LiveId" clId="{BACC77E7-6AD9-4085-A1B9-2439E6DE2D6A}" dt="2023-01-08T15:31:16.337" v="3460"/>
          <ac:picMkLst>
            <pc:docMk/>
            <pc:sldMk cId="137484708" sldId="261"/>
            <ac:picMk id="3" creationId="{718B5DC1-CA4C-4DC5-DB88-9E0CA63A2BDB}"/>
          </ac:picMkLst>
        </pc:picChg>
        <pc:picChg chg="del">
          <ac:chgData name="Daniele Macchia" userId="53842e5fb6569106" providerId="LiveId" clId="{BACC77E7-6AD9-4085-A1B9-2439E6DE2D6A}" dt="2023-01-07T13:45:31.339" v="3107" actId="478"/>
          <ac:picMkLst>
            <pc:docMk/>
            <pc:sldMk cId="137484708" sldId="261"/>
            <ac:picMk id="2050" creationId="{A01DA2BB-F245-31EC-BBD7-0FE7E4503F41}"/>
          </ac:picMkLst>
        </pc:picChg>
        <pc:picChg chg="add del mod">
          <ac:chgData name="Daniele Macchia" userId="53842e5fb6569106" providerId="LiveId" clId="{BACC77E7-6AD9-4085-A1B9-2439E6DE2D6A}" dt="2023-01-08T15:31:06.068" v="3458" actId="478"/>
          <ac:picMkLst>
            <pc:docMk/>
            <pc:sldMk cId="137484708" sldId="261"/>
            <ac:picMk id="4098" creationId="{8C6610D6-1CB7-9101-8568-BE637B1DB9B5}"/>
          </ac:picMkLst>
        </pc:picChg>
      </pc:sldChg>
      <pc:sldChg chg="addSp modSp new mod">
        <pc:chgData name="Daniele Macchia" userId="53842e5fb6569106" providerId="LiveId" clId="{BACC77E7-6AD9-4085-A1B9-2439E6DE2D6A}" dt="2023-01-08T15:52:45.176" v="4583" actId="1076"/>
        <pc:sldMkLst>
          <pc:docMk/>
          <pc:sldMk cId="994559667" sldId="262"/>
        </pc:sldMkLst>
        <pc:spChg chg="mod">
          <ac:chgData name="Daniele Macchia" userId="53842e5fb6569106" providerId="LiveId" clId="{BACC77E7-6AD9-4085-A1B9-2439E6DE2D6A}" dt="2023-01-08T15:32:43.434" v="3476" actId="113"/>
          <ac:spMkLst>
            <pc:docMk/>
            <pc:sldMk cId="994559667" sldId="262"/>
            <ac:spMk id="2" creationId="{95EFEB6B-5226-171E-77C7-CC4B83ECBB55}"/>
          </ac:spMkLst>
        </pc:spChg>
        <pc:spChg chg="mod">
          <ac:chgData name="Daniele Macchia" userId="53842e5fb6569106" providerId="LiveId" clId="{BACC77E7-6AD9-4085-A1B9-2439E6DE2D6A}" dt="2023-01-08T15:37:13.043" v="3892" actId="113"/>
          <ac:spMkLst>
            <pc:docMk/>
            <pc:sldMk cId="994559667" sldId="262"/>
            <ac:spMk id="3" creationId="{C9ECF9A4-C1BC-D602-6E04-0C0400D4279E}"/>
          </ac:spMkLst>
        </pc:spChg>
        <pc:spChg chg="add mod">
          <ac:chgData name="Daniele Macchia" userId="53842e5fb6569106" providerId="LiveId" clId="{BACC77E7-6AD9-4085-A1B9-2439E6DE2D6A}" dt="2023-01-08T15:52:45.176" v="4583" actId="1076"/>
          <ac:spMkLst>
            <pc:docMk/>
            <pc:sldMk cId="994559667" sldId="262"/>
            <ac:spMk id="5" creationId="{38941A58-4630-4AC8-AB13-C870FBD5A291}"/>
          </ac:spMkLst>
        </pc:spChg>
        <pc:picChg chg="add mod">
          <ac:chgData name="Daniele Macchia" userId="53842e5fb6569106" providerId="LiveId" clId="{BACC77E7-6AD9-4085-A1B9-2439E6DE2D6A}" dt="2023-01-08T15:38:02.722" v="3897" actId="1076"/>
          <ac:picMkLst>
            <pc:docMk/>
            <pc:sldMk cId="994559667" sldId="262"/>
            <ac:picMk id="2050" creationId="{1979CB93-0AAC-E7BB-FBF6-25AFFBC94AB8}"/>
          </ac:picMkLst>
        </pc:picChg>
      </pc:sldChg>
      <pc:sldChg chg="delSp new del mod">
        <pc:chgData name="Daniele Macchia" userId="53842e5fb6569106" providerId="LiveId" clId="{BACC77E7-6AD9-4085-A1B9-2439E6DE2D6A}" dt="2023-01-08T15:28:09.313" v="3165" actId="47"/>
        <pc:sldMkLst>
          <pc:docMk/>
          <pc:sldMk cId="1857300941" sldId="262"/>
        </pc:sldMkLst>
        <pc:spChg chg="del">
          <ac:chgData name="Daniele Macchia" userId="53842e5fb6569106" providerId="LiveId" clId="{BACC77E7-6AD9-4085-A1B9-2439E6DE2D6A}" dt="2023-01-08T15:25:36.157" v="3163" actId="478"/>
          <ac:spMkLst>
            <pc:docMk/>
            <pc:sldMk cId="1857300941" sldId="262"/>
            <ac:spMk id="2" creationId="{F3ED1A43-84B9-0CFE-9A04-D1A9EA3CD9FB}"/>
          </ac:spMkLst>
        </pc:spChg>
        <pc:spChg chg="del">
          <ac:chgData name="Daniele Macchia" userId="53842e5fb6569106" providerId="LiveId" clId="{BACC77E7-6AD9-4085-A1B9-2439E6DE2D6A}" dt="2023-01-08T15:25:37.857" v="3164" actId="478"/>
          <ac:spMkLst>
            <pc:docMk/>
            <pc:sldMk cId="1857300941" sldId="262"/>
            <ac:spMk id="3" creationId="{E8BF178B-EAC6-A491-B1E7-743212EDAF68}"/>
          </ac:spMkLst>
        </pc:spChg>
      </pc:sldChg>
      <pc:sldChg chg="modSp add mod ord">
        <pc:chgData name="Daniele Macchia" userId="53842e5fb6569106" providerId="LiveId" clId="{BACC77E7-6AD9-4085-A1B9-2439E6DE2D6A}" dt="2023-01-08T15:44:07.030" v="4083" actId="20577"/>
        <pc:sldMkLst>
          <pc:docMk/>
          <pc:sldMk cId="2901266234" sldId="263"/>
        </pc:sldMkLst>
        <pc:spChg chg="mod">
          <ac:chgData name="Daniele Macchia" userId="53842e5fb6569106" providerId="LiveId" clId="{BACC77E7-6AD9-4085-A1B9-2439E6DE2D6A}" dt="2023-01-08T15:38:27.925" v="3923" actId="20577"/>
          <ac:spMkLst>
            <pc:docMk/>
            <pc:sldMk cId="2901266234" sldId="263"/>
            <ac:spMk id="2" creationId="{243C9710-0A24-C060-4C9C-77DF1742E9DC}"/>
          </ac:spMkLst>
        </pc:spChg>
        <pc:graphicFrameChg chg="mod modGraphic">
          <ac:chgData name="Daniele Macchia" userId="53842e5fb6569106" providerId="LiveId" clId="{BACC77E7-6AD9-4085-A1B9-2439E6DE2D6A}" dt="2023-01-08T15:44:07.030" v="4083" actId="20577"/>
          <ac:graphicFrameMkLst>
            <pc:docMk/>
            <pc:sldMk cId="2901266234" sldId="263"/>
            <ac:graphicFrameMk id="5" creationId="{4ED94FD1-0839-1E4C-666B-8177992025DD}"/>
          </ac:graphicFrameMkLst>
        </pc:graphicFrameChg>
      </pc:sldChg>
      <pc:sldChg chg="modSp add mod">
        <pc:chgData name="Daniele Macchia" userId="53842e5fb6569106" providerId="LiveId" clId="{BACC77E7-6AD9-4085-A1B9-2439E6DE2D6A}" dt="2023-01-08T16:14:54.318" v="5731" actId="20577"/>
        <pc:sldMkLst>
          <pc:docMk/>
          <pc:sldMk cId="2503181612" sldId="264"/>
        </pc:sldMkLst>
        <pc:spChg chg="mod">
          <ac:chgData name="Daniele Macchia" userId="53842e5fb6569106" providerId="LiveId" clId="{BACC77E7-6AD9-4085-A1B9-2439E6DE2D6A}" dt="2023-01-08T15:53:11.415" v="4593" actId="20577"/>
          <ac:spMkLst>
            <pc:docMk/>
            <pc:sldMk cId="2503181612" sldId="264"/>
            <ac:spMk id="2" creationId="{243C9710-0A24-C060-4C9C-77DF1742E9DC}"/>
          </ac:spMkLst>
        </pc:spChg>
        <pc:graphicFrameChg chg="modGraphic">
          <ac:chgData name="Daniele Macchia" userId="53842e5fb6569106" providerId="LiveId" clId="{BACC77E7-6AD9-4085-A1B9-2439E6DE2D6A}" dt="2023-01-08T16:14:54.318" v="5731" actId="20577"/>
          <ac:graphicFrameMkLst>
            <pc:docMk/>
            <pc:sldMk cId="2503181612" sldId="264"/>
            <ac:graphicFrameMk id="5" creationId="{4ED94FD1-0839-1E4C-666B-8177992025DD}"/>
          </ac:graphicFrameMkLst>
        </pc:graphicFrameChg>
      </pc:sldChg>
      <pc:sldChg chg="modSp add mod">
        <pc:chgData name="Daniele Macchia" userId="53842e5fb6569106" providerId="LiveId" clId="{BACC77E7-6AD9-4085-A1B9-2439E6DE2D6A}" dt="2023-01-08T16:47:37.944" v="7022" actId="20577"/>
        <pc:sldMkLst>
          <pc:docMk/>
          <pc:sldMk cId="3727532030" sldId="265"/>
        </pc:sldMkLst>
        <pc:spChg chg="mod">
          <ac:chgData name="Daniele Macchia" userId="53842e5fb6569106" providerId="LiveId" clId="{BACC77E7-6AD9-4085-A1B9-2439E6DE2D6A}" dt="2023-01-08T16:39:10.235" v="6823" actId="20577"/>
          <ac:spMkLst>
            <pc:docMk/>
            <pc:sldMk cId="3727532030" sldId="265"/>
            <ac:spMk id="2" creationId="{243C9710-0A24-C060-4C9C-77DF1742E9DC}"/>
          </ac:spMkLst>
        </pc:spChg>
        <pc:graphicFrameChg chg="modGraphic">
          <ac:chgData name="Daniele Macchia" userId="53842e5fb6569106" providerId="LiveId" clId="{BACC77E7-6AD9-4085-A1B9-2439E6DE2D6A}" dt="2023-01-08T16:47:37.944" v="7022" actId="20577"/>
          <ac:graphicFrameMkLst>
            <pc:docMk/>
            <pc:sldMk cId="3727532030" sldId="265"/>
            <ac:graphicFrameMk id="5" creationId="{4ED94FD1-0839-1E4C-666B-8177992025DD}"/>
          </ac:graphicFrameMkLst>
        </pc:graphicFrameChg>
      </pc:sldChg>
      <pc:sldChg chg="modSp add mod">
        <pc:chgData name="Daniele Macchia" userId="53842e5fb6569106" providerId="LiveId" clId="{BACC77E7-6AD9-4085-A1B9-2439E6DE2D6A}" dt="2023-01-08T16:45:33.869" v="6943" actId="20577"/>
        <pc:sldMkLst>
          <pc:docMk/>
          <pc:sldMk cId="102187317" sldId="266"/>
        </pc:sldMkLst>
        <pc:spChg chg="mod">
          <ac:chgData name="Daniele Macchia" userId="53842e5fb6569106" providerId="LiveId" clId="{BACC77E7-6AD9-4085-A1B9-2439E6DE2D6A}" dt="2023-01-08T16:38:50.165" v="6790" actId="20577"/>
          <ac:spMkLst>
            <pc:docMk/>
            <pc:sldMk cId="102187317" sldId="266"/>
            <ac:spMk id="2" creationId="{243C9710-0A24-C060-4C9C-77DF1742E9DC}"/>
          </ac:spMkLst>
        </pc:spChg>
        <pc:graphicFrameChg chg="modGraphic">
          <ac:chgData name="Daniele Macchia" userId="53842e5fb6569106" providerId="LiveId" clId="{BACC77E7-6AD9-4085-A1B9-2439E6DE2D6A}" dt="2023-01-08T16:45:33.869" v="6943" actId="20577"/>
          <ac:graphicFrameMkLst>
            <pc:docMk/>
            <pc:sldMk cId="102187317" sldId="266"/>
            <ac:graphicFrameMk id="5" creationId="{4ED94FD1-0839-1E4C-666B-8177992025DD}"/>
          </ac:graphicFrameMkLst>
        </pc:graphicFrameChg>
      </pc:sldChg>
      <pc:sldChg chg="modSp add mod">
        <pc:chgData name="Daniele Macchia" userId="53842e5fb6569106" providerId="LiveId" clId="{BACC77E7-6AD9-4085-A1B9-2439E6DE2D6A}" dt="2023-01-08T16:45:27.088" v="6939" actId="20577"/>
        <pc:sldMkLst>
          <pc:docMk/>
          <pc:sldMk cId="3292634559" sldId="267"/>
        </pc:sldMkLst>
        <pc:spChg chg="mod">
          <ac:chgData name="Daniele Macchia" userId="53842e5fb6569106" providerId="LiveId" clId="{BACC77E7-6AD9-4085-A1B9-2439E6DE2D6A}" dt="2023-01-08T16:38:56.265" v="6801" actId="20577"/>
          <ac:spMkLst>
            <pc:docMk/>
            <pc:sldMk cId="3292634559" sldId="267"/>
            <ac:spMk id="2" creationId="{243C9710-0A24-C060-4C9C-77DF1742E9DC}"/>
          </ac:spMkLst>
        </pc:spChg>
        <pc:graphicFrameChg chg="modGraphic">
          <ac:chgData name="Daniele Macchia" userId="53842e5fb6569106" providerId="LiveId" clId="{BACC77E7-6AD9-4085-A1B9-2439E6DE2D6A}" dt="2023-01-08T16:45:27.088" v="6939" actId="20577"/>
          <ac:graphicFrameMkLst>
            <pc:docMk/>
            <pc:sldMk cId="3292634559" sldId="267"/>
            <ac:graphicFrameMk id="5" creationId="{4ED94FD1-0839-1E4C-666B-8177992025DD}"/>
          </ac:graphicFrameMkLst>
        </pc:graphicFrameChg>
      </pc:sldChg>
      <pc:sldChg chg="addSp delSp modSp add mod ord">
        <pc:chgData name="Daniele Macchia" userId="53842e5fb6569106" providerId="LiveId" clId="{BACC77E7-6AD9-4085-A1B9-2439E6DE2D6A}" dt="2023-01-08T16:11:58.103" v="5729" actId="113"/>
        <pc:sldMkLst>
          <pc:docMk/>
          <pc:sldMk cId="2461111773" sldId="268"/>
        </pc:sldMkLst>
        <pc:spChg chg="mod">
          <ac:chgData name="Daniele Macchia" userId="53842e5fb6569106" providerId="LiveId" clId="{BACC77E7-6AD9-4085-A1B9-2439E6DE2D6A}" dt="2023-01-08T15:44:19.245" v="4090" actId="20577"/>
          <ac:spMkLst>
            <pc:docMk/>
            <pc:sldMk cId="2461111773" sldId="268"/>
            <ac:spMk id="2" creationId="{95EFEB6B-5226-171E-77C7-CC4B83ECBB55}"/>
          </ac:spMkLst>
        </pc:spChg>
        <pc:spChg chg="mod">
          <ac:chgData name="Daniele Macchia" userId="53842e5fb6569106" providerId="LiveId" clId="{BACC77E7-6AD9-4085-A1B9-2439E6DE2D6A}" dt="2023-01-08T16:11:58.103" v="5729" actId="113"/>
          <ac:spMkLst>
            <pc:docMk/>
            <pc:sldMk cId="2461111773" sldId="268"/>
            <ac:spMk id="3" creationId="{C9ECF9A4-C1BC-D602-6E04-0C0400D4279E}"/>
          </ac:spMkLst>
        </pc:spChg>
        <pc:spChg chg="add mod">
          <ac:chgData name="Daniele Macchia" userId="53842e5fb6569106" providerId="LiveId" clId="{BACC77E7-6AD9-4085-A1B9-2439E6DE2D6A}" dt="2023-01-08T15:52:13.870" v="4578" actId="255"/>
          <ac:spMkLst>
            <pc:docMk/>
            <pc:sldMk cId="2461111773" sldId="268"/>
            <ac:spMk id="5" creationId="{22ADC91C-7FCF-6EC0-EE3F-1A04946E6EDF}"/>
          </ac:spMkLst>
        </pc:spChg>
        <pc:spChg chg="add mod">
          <ac:chgData name="Daniele Macchia" userId="53842e5fb6569106" providerId="LiveId" clId="{BACC77E7-6AD9-4085-A1B9-2439E6DE2D6A}" dt="2023-01-08T15:53:05.180" v="4586" actId="1076"/>
          <ac:spMkLst>
            <pc:docMk/>
            <pc:sldMk cId="2461111773" sldId="268"/>
            <ac:spMk id="7" creationId="{632828BB-027F-C8D1-044C-455C701D1CB5}"/>
          </ac:spMkLst>
        </pc:spChg>
        <pc:picChg chg="del">
          <ac:chgData name="Daniele Macchia" userId="53842e5fb6569106" providerId="LiveId" clId="{BACC77E7-6AD9-4085-A1B9-2439E6DE2D6A}" dt="2023-01-08T15:44:49.072" v="4095" actId="478"/>
          <ac:picMkLst>
            <pc:docMk/>
            <pc:sldMk cId="2461111773" sldId="268"/>
            <ac:picMk id="2050" creationId="{1979CB93-0AAC-E7BB-FBF6-25AFFBC94AB8}"/>
          </ac:picMkLst>
        </pc:picChg>
        <pc:picChg chg="add mod">
          <ac:chgData name="Daniele Macchia" userId="53842e5fb6569106" providerId="LiveId" clId="{BACC77E7-6AD9-4085-A1B9-2439E6DE2D6A}" dt="2023-01-08T15:50:46.886" v="4569" actId="1076"/>
          <ac:picMkLst>
            <pc:docMk/>
            <pc:sldMk cId="2461111773" sldId="268"/>
            <ac:picMk id="4098" creationId="{83394107-EC9A-D292-E513-BD428CD7883A}"/>
          </ac:picMkLst>
        </pc:picChg>
      </pc:sldChg>
      <pc:sldChg chg="addSp delSp modSp new mod">
        <pc:chgData name="Daniele Macchia" userId="53842e5fb6569106" providerId="LiveId" clId="{BACC77E7-6AD9-4085-A1B9-2439E6DE2D6A}" dt="2023-01-08T15:59:02.015" v="4714" actId="732"/>
        <pc:sldMkLst>
          <pc:docMk/>
          <pc:sldMk cId="3840356111" sldId="269"/>
        </pc:sldMkLst>
        <pc:spChg chg="del mod">
          <ac:chgData name="Daniele Macchia" userId="53842e5fb6569106" providerId="LiveId" clId="{BACC77E7-6AD9-4085-A1B9-2439E6DE2D6A}" dt="2023-01-08T15:58:29.834" v="4707" actId="478"/>
          <ac:spMkLst>
            <pc:docMk/>
            <pc:sldMk cId="3840356111" sldId="269"/>
            <ac:spMk id="2" creationId="{F6FB1989-4A86-D3B7-82F4-BA6FC2178507}"/>
          </ac:spMkLst>
        </pc:spChg>
        <pc:spChg chg="del">
          <ac:chgData name="Daniele Macchia" userId="53842e5fb6569106" providerId="LiveId" clId="{BACC77E7-6AD9-4085-A1B9-2439E6DE2D6A}" dt="2023-01-08T15:58:21.341" v="4705" actId="478"/>
          <ac:spMkLst>
            <pc:docMk/>
            <pc:sldMk cId="3840356111" sldId="269"/>
            <ac:spMk id="3" creationId="{2974C97C-15AA-724E-4C8D-E8A6C6ECB0CD}"/>
          </ac:spMkLst>
        </pc:spChg>
        <pc:picChg chg="add mod">
          <ac:chgData name="Daniele Macchia" userId="53842e5fb6569106" providerId="LiveId" clId="{BACC77E7-6AD9-4085-A1B9-2439E6DE2D6A}" dt="2023-01-08T15:59:02.015" v="4714" actId="732"/>
          <ac:picMkLst>
            <pc:docMk/>
            <pc:sldMk cId="3840356111" sldId="269"/>
            <ac:picMk id="5122" creationId="{E37A629B-20AD-934D-5196-F951F9922C7F}"/>
          </ac:picMkLst>
        </pc:picChg>
      </pc:sldChg>
      <pc:sldChg chg="addSp modSp new mod">
        <pc:chgData name="Daniele Macchia" userId="53842e5fb6569106" providerId="LiveId" clId="{BACC77E7-6AD9-4085-A1B9-2439E6DE2D6A}" dt="2023-01-08T16:04:23.111" v="5174" actId="1076"/>
        <pc:sldMkLst>
          <pc:docMk/>
          <pc:sldMk cId="747804072" sldId="270"/>
        </pc:sldMkLst>
        <pc:spChg chg="mod">
          <ac:chgData name="Daniele Macchia" userId="53842e5fb6569106" providerId="LiveId" clId="{BACC77E7-6AD9-4085-A1B9-2439E6DE2D6A}" dt="2023-01-08T15:59:40.437" v="4743" actId="113"/>
          <ac:spMkLst>
            <pc:docMk/>
            <pc:sldMk cId="747804072" sldId="270"/>
            <ac:spMk id="2" creationId="{2F1A0532-6A59-52B5-99E5-B9675DBDBA38}"/>
          </ac:spMkLst>
        </pc:spChg>
        <pc:spChg chg="mod">
          <ac:chgData name="Daniele Macchia" userId="53842e5fb6569106" providerId="LiveId" clId="{BACC77E7-6AD9-4085-A1B9-2439E6DE2D6A}" dt="2023-01-08T16:04:23.111" v="5174" actId="1076"/>
          <ac:spMkLst>
            <pc:docMk/>
            <pc:sldMk cId="747804072" sldId="270"/>
            <ac:spMk id="3" creationId="{A0B7655D-082C-0EEF-5198-B2730DE35E9D}"/>
          </ac:spMkLst>
        </pc:spChg>
        <pc:spChg chg="add mod">
          <ac:chgData name="Daniele Macchia" userId="53842e5fb6569106" providerId="LiveId" clId="{BACC77E7-6AD9-4085-A1B9-2439E6DE2D6A}" dt="2023-01-08T16:04:00.939" v="5169" actId="14100"/>
          <ac:spMkLst>
            <pc:docMk/>
            <pc:sldMk cId="747804072" sldId="270"/>
            <ac:spMk id="5" creationId="{1DA53A6C-F56B-E3F0-118E-FE9CD82FDFEB}"/>
          </ac:spMkLst>
        </pc:spChg>
        <pc:picChg chg="add mod">
          <ac:chgData name="Daniele Macchia" userId="53842e5fb6569106" providerId="LiveId" clId="{BACC77E7-6AD9-4085-A1B9-2439E6DE2D6A}" dt="2023-01-08T16:04:06.482" v="5171" actId="14100"/>
          <ac:picMkLst>
            <pc:docMk/>
            <pc:sldMk cId="747804072" sldId="270"/>
            <ac:picMk id="6146" creationId="{75E2A196-B084-BEB7-472A-CBE53D59BF83}"/>
          </ac:picMkLst>
        </pc:picChg>
      </pc:sldChg>
      <pc:sldChg chg="addSp modSp new mod">
        <pc:chgData name="Daniele Macchia" userId="53842e5fb6569106" providerId="LiveId" clId="{BACC77E7-6AD9-4085-A1B9-2439E6DE2D6A}" dt="2023-01-08T16:36:07.024" v="6727" actId="20577"/>
        <pc:sldMkLst>
          <pc:docMk/>
          <pc:sldMk cId="726050292" sldId="271"/>
        </pc:sldMkLst>
        <pc:spChg chg="mod">
          <ac:chgData name="Daniele Macchia" userId="53842e5fb6569106" providerId="LiveId" clId="{BACC77E7-6AD9-4085-A1B9-2439E6DE2D6A}" dt="2023-01-08T16:04:36.037" v="5183" actId="113"/>
          <ac:spMkLst>
            <pc:docMk/>
            <pc:sldMk cId="726050292" sldId="271"/>
            <ac:spMk id="2" creationId="{6CA45D75-7C7C-FC28-D6FD-51614524E095}"/>
          </ac:spMkLst>
        </pc:spChg>
        <pc:spChg chg="mod">
          <ac:chgData name="Daniele Macchia" userId="53842e5fb6569106" providerId="LiveId" clId="{BACC77E7-6AD9-4085-A1B9-2439E6DE2D6A}" dt="2023-01-08T16:36:07.024" v="6727" actId="20577"/>
          <ac:spMkLst>
            <pc:docMk/>
            <pc:sldMk cId="726050292" sldId="271"/>
            <ac:spMk id="3" creationId="{F1A774BE-5853-AA94-C4A1-E321992D5B55}"/>
          </ac:spMkLst>
        </pc:spChg>
        <pc:spChg chg="add mod">
          <ac:chgData name="Daniele Macchia" userId="53842e5fb6569106" providerId="LiveId" clId="{BACC77E7-6AD9-4085-A1B9-2439E6DE2D6A}" dt="2023-01-08T16:11:02.069" v="5711" actId="1076"/>
          <ac:spMkLst>
            <pc:docMk/>
            <pc:sldMk cId="726050292" sldId="271"/>
            <ac:spMk id="5" creationId="{B42890CD-C16F-87EC-49D7-54FE0C8A76F9}"/>
          </ac:spMkLst>
        </pc:spChg>
        <pc:spChg chg="add mod">
          <ac:chgData name="Daniele Macchia" userId="53842e5fb6569106" providerId="LiveId" clId="{BACC77E7-6AD9-4085-A1B9-2439E6DE2D6A}" dt="2023-01-08T16:11:26.381" v="5716" actId="20577"/>
          <ac:spMkLst>
            <pc:docMk/>
            <pc:sldMk cId="726050292" sldId="271"/>
            <ac:spMk id="7" creationId="{7C6EDDD0-F565-740F-9BAB-0DE3C40E6937}"/>
          </ac:spMkLst>
        </pc:spChg>
        <pc:picChg chg="add mod">
          <ac:chgData name="Daniele Macchia" userId="53842e5fb6569106" providerId="LiveId" clId="{BACC77E7-6AD9-4085-A1B9-2439E6DE2D6A}" dt="2023-01-08T16:11:14.661" v="5713" actId="14100"/>
          <ac:picMkLst>
            <pc:docMk/>
            <pc:sldMk cId="726050292" sldId="271"/>
            <ac:picMk id="7170" creationId="{75B289A5-55FD-432D-BEC7-7CFEC39AA1E6}"/>
          </ac:picMkLst>
        </pc:picChg>
      </pc:sldChg>
      <pc:sldChg chg="addSp delSp modSp add mod ord">
        <pc:chgData name="Daniele Macchia" userId="53842e5fb6569106" providerId="LiveId" clId="{BACC77E7-6AD9-4085-A1B9-2439E6DE2D6A}" dt="2023-01-08T16:36:03.644" v="6722" actId="20577"/>
        <pc:sldMkLst>
          <pc:docMk/>
          <pc:sldMk cId="260619981" sldId="272"/>
        </pc:sldMkLst>
        <pc:spChg chg="mod">
          <ac:chgData name="Daniele Macchia" userId="53842e5fb6569106" providerId="LiveId" clId="{BACC77E7-6AD9-4085-A1B9-2439E6DE2D6A}" dt="2023-01-08T16:18:11.584" v="5963" actId="20577"/>
          <ac:spMkLst>
            <pc:docMk/>
            <pc:sldMk cId="260619981" sldId="272"/>
            <ac:spMk id="2" creationId="{6CA45D75-7C7C-FC28-D6FD-51614524E095}"/>
          </ac:spMkLst>
        </pc:spChg>
        <pc:spChg chg="mod">
          <ac:chgData name="Daniele Macchia" userId="53842e5fb6569106" providerId="LiveId" clId="{BACC77E7-6AD9-4085-A1B9-2439E6DE2D6A}" dt="2023-01-08T16:36:03.644" v="6722" actId="20577"/>
          <ac:spMkLst>
            <pc:docMk/>
            <pc:sldMk cId="260619981" sldId="272"/>
            <ac:spMk id="3" creationId="{F1A774BE-5853-AA94-C4A1-E321992D5B55}"/>
          </ac:spMkLst>
        </pc:spChg>
        <pc:spChg chg="mod">
          <ac:chgData name="Daniele Macchia" userId="53842e5fb6569106" providerId="LiveId" clId="{BACC77E7-6AD9-4085-A1B9-2439E6DE2D6A}" dt="2023-01-08T16:19:35.253" v="6047" actId="20577"/>
          <ac:spMkLst>
            <pc:docMk/>
            <pc:sldMk cId="260619981" sldId="272"/>
            <ac:spMk id="5" creationId="{B42890CD-C16F-87EC-49D7-54FE0C8A76F9}"/>
          </ac:spMkLst>
        </pc:spChg>
        <pc:spChg chg="add mod">
          <ac:chgData name="Daniele Macchia" userId="53842e5fb6569106" providerId="LiveId" clId="{BACC77E7-6AD9-4085-A1B9-2439E6DE2D6A}" dt="2023-01-08T16:22:04.885" v="6181" actId="20577"/>
          <ac:spMkLst>
            <pc:docMk/>
            <pc:sldMk cId="260619981" sldId="272"/>
            <ac:spMk id="6" creationId="{C4005B7C-5AB4-61C5-174A-864642AC1027}"/>
          </ac:spMkLst>
        </pc:spChg>
        <pc:spChg chg="del">
          <ac:chgData name="Daniele Macchia" userId="53842e5fb6569106" providerId="LiveId" clId="{BACC77E7-6AD9-4085-A1B9-2439E6DE2D6A}" dt="2023-01-08T16:21:55.598" v="6178" actId="478"/>
          <ac:spMkLst>
            <pc:docMk/>
            <pc:sldMk cId="260619981" sldId="272"/>
            <ac:spMk id="7" creationId="{7C6EDDD0-F565-740F-9BAB-0DE3C40E6937}"/>
          </ac:spMkLst>
        </pc:spChg>
        <pc:picChg chg="del">
          <ac:chgData name="Daniele Macchia" userId="53842e5fb6569106" providerId="LiveId" clId="{BACC77E7-6AD9-4085-A1B9-2439E6DE2D6A}" dt="2023-01-08T16:18:13.737" v="5964" actId="478"/>
          <ac:picMkLst>
            <pc:docMk/>
            <pc:sldMk cId="260619981" sldId="272"/>
            <ac:picMk id="7170" creationId="{75B289A5-55FD-432D-BEC7-7CFEC39AA1E6}"/>
          </ac:picMkLst>
        </pc:picChg>
        <pc:picChg chg="add mod">
          <ac:chgData name="Daniele Macchia" userId="53842e5fb6569106" providerId="LiveId" clId="{BACC77E7-6AD9-4085-A1B9-2439E6DE2D6A}" dt="2023-01-08T16:19:42.758" v="6048" actId="1076"/>
          <ac:picMkLst>
            <pc:docMk/>
            <pc:sldMk cId="260619981" sldId="272"/>
            <ac:picMk id="8194" creationId="{8F25F18C-1AE8-C3A8-2A9F-30E81A31CBF7}"/>
          </ac:picMkLst>
        </pc:picChg>
      </pc:sldChg>
      <pc:sldChg chg="addSp delSp modSp add mod ord">
        <pc:chgData name="Daniele Macchia" userId="53842e5fb6569106" providerId="LiveId" clId="{BACC77E7-6AD9-4085-A1B9-2439E6DE2D6A}" dt="2023-01-08T16:38:09.798" v="6780" actId="20577"/>
        <pc:sldMkLst>
          <pc:docMk/>
          <pc:sldMk cId="80846776" sldId="273"/>
        </pc:sldMkLst>
        <pc:spChg chg="mod">
          <ac:chgData name="Daniele Macchia" userId="53842e5fb6569106" providerId="LiveId" clId="{BACC77E7-6AD9-4085-A1B9-2439E6DE2D6A}" dt="2023-01-08T16:28:26.429" v="6337" actId="20577"/>
          <ac:spMkLst>
            <pc:docMk/>
            <pc:sldMk cId="80846776" sldId="273"/>
            <ac:spMk id="2" creationId="{6CA45D75-7C7C-FC28-D6FD-51614524E095}"/>
          </ac:spMkLst>
        </pc:spChg>
        <pc:spChg chg="mod">
          <ac:chgData name="Daniele Macchia" userId="53842e5fb6569106" providerId="LiveId" clId="{BACC77E7-6AD9-4085-A1B9-2439E6DE2D6A}" dt="2023-01-08T16:38:09.798" v="6780" actId="20577"/>
          <ac:spMkLst>
            <pc:docMk/>
            <pc:sldMk cId="80846776" sldId="273"/>
            <ac:spMk id="3" creationId="{F1A774BE-5853-AA94-C4A1-E321992D5B55}"/>
          </ac:spMkLst>
        </pc:spChg>
        <pc:spChg chg="mod">
          <ac:chgData name="Daniele Macchia" userId="53842e5fb6569106" providerId="LiveId" clId="{BACC77E7-6AD9-4085-A1B9-2439E6DE2D6A}" dt="2023-01-08T16:35:33.637" v="6700" actId="1076"/>
          <ac:spMkLst>
            <pc:docMk/>
            <pc:sldMk cId="80846776" sldId="273"/>
            <ac:spMk id="5" creationId="{B42890CD-C16F-87EC-49D7-54FE0C8A76F9}"/>
          </ac:spMkLst>
        </pc:spChg>
        <pc:spChg chg="del">
          <ac:chgData name="Daniele Macchia" userId="53842e5fb6569106" providerId="LiveId" clId="{BACC77E7-6AD9-4085-A1B9-2439E6DE2D6A}" dt="2023-01-08T16:36:56.822" v="6753" actId="478"/>
          <ac:spMkLst>
            <pc:docMk/>
            <pc:sldMk cId="80846776" sldId="273"/>
            <ac:spMk id="6" creationId="{C4005B7C-5AB4-61C5-174A-864642AC1027}"/>
          </ac:spMkLst>
        </pc:spChg>
        <pc:spChg chg="add mod">
          <ac:chgData name="Daniele Macchia" userId="53842e5fb6569106" providerId="LiveId" clId="{BACC77E7-6AD9-4085-A1B9-2439E6DE2D6A}" dt="2023-01-08T16:37:06.342" v="6756" actId="1076"/>
          <ac:spMkLst>
            <pc:docMk/>
            <pc:sldMk cId="80846776" sldId="273"/>
            <ac:spMk id="7" creationId="{2246DA15-D44D-A47D-03C4-4C6368319330}"/>
          </ac:spMkLst>
        </pc:spChg>
        <pc:picChg chg="del">
          <ac:chgData name="Daniele Macchia" userId="53842e5fb6569106" providerId="LiveId" clId="{BACC77E7-6AD9-4085-A1B9-2439E6DE2D6A}" dt="2023-01-08T16:28:44.391" v="6338" actId="478"/>
          <ac:picMkLst>
            <pc:docMk/>
            <pc:sldMk cId="80846776" sldId="273"/>
            <ac:picMk id="8194" creationId="{8F25F18C-1AE8-C3A8-2A9F-30E81A31CBF7}"/>
          </ac:picMkLst>
        </pc:picChg>
        <pc:picChg chg="add mod">
          <ac:chgData name="Daniele Macchia" userId="53842e5fb6569106" providerId="LiveId" clId="{BACC77E7-6AD9-4085-A1B9-2439E6DE2D6A}" dt="2023-01-08T16:36:24.672" v="6731" actId="1076"/>
          <ac:picMkLst>
            <pc:docMk/>
            <pc:sldMk cId="80846776" sldId="273"/>
            <ac:picMk id="9218" creationId="{7AD1E82B-EF63-85F2-66CA-D9B26D05C2E5}"/>
          </ac:picMkLst>
        </pc:picChg>
      </pc:sldChg>
      <pc:sldChg chg="modSp add mod">
        <pc:chgData name="Daniele Macchia" userId="53842e5fb6569106" providerId="LiveId" clId="{BACC77E7-6AD9-4085-A1B9-2439E6DE2D6A}" dt="2023-01-08T16:53:39.069" v="7367" actId="20577"/>
        <pc:sldMkLst>
          <pc:docMk/>
          <pc:sldMk cId="2983742505" sldId="274"/>
        </pc:sldMkLst>
        <pc:spChg chg="mod">
          <ac:chgData name="Daniele Macchia" userId="53842e5fb6569106" providerId="LiveId" clId="{BACC77E7-6AD9-4085-A1B9-2439E6DE2D6A}" dt="2023-01-08T16:43:16.665" v="6893" actId="20577"/>
          <ac:spMkLst>
            <pc:docMk/>
            <pc:sldMk cId="2983742505" sldId="274"/>
            <ac:spMk id="2" creationId="{243C9710-0A24-C060-4C9C-77DF1742E9DC}"/>
          </ac:spMkLst>
        </pc:spChg>
        <pc:graphicFrameChg chg="modGraphic">
          <ac:chgData name="Daniele Macchia" userId="53842e5fb6569106" providerId="LiveId" clId="{BACC77E7-6AD9-4085-A1B9-2439E6DE2D6A}" dt="2023-01-08T16:53:39.069" v="7367" actId="20577"/>
          <ac:graphicFrameMkLst>
            <pc:docMk/>
            <pc:sldMk cId="2983742505" sldId="274"/>
            <ac:graphicFrameMk id="5" creationId="{4ED94FD1-0839-1E4C-666B-8177992025DD}"/>
          </ac:graphicFrameMkLst>
        </pc:graphicFrameChg>
      </pc:sldChg>
      <pc:sldChg chg="addSp delSp modSp add mod ord">
        <pc:chgData name="Daniele Macchia" userId="53842e5fb6569106" providerId="LiveId" clId="{BACC77E7-6AD9-4085-A1B9-2439E6DE2D6A}" dt="2023-01-08T16:52:26.169" v="7237" actId="20577"/>
        <pc:sldMkLst>
          <pc:docMk/>
          <pc:sldMk cId="1808931651" sldId="275"/>
        </pc:sldMkLst>
        <pc:spChg chg="mod">
          <ac:chgData name="Daniele Macchia" userId="53842e5fb6569106" providerId="LiveId" clId="{BACC77E7-6AD9-4085-A1B9-2439E6DE2D6A}" dt="2023-01-08T16:48:02.951" v="7032" actId="20577"/>
          <ac:spMkLst>
            <pc:docMk/>
            <pc:sldMk cId="1808931651" sldId="275"/>
            <ac:spMk id="2" creationId="{6CA45D75-7C7C-FC28-D6FD-51614524E095}"/>
          </ac:spMkLst>
        </pc:spChg>
        <pc:spChg chg="mod">
          <ac:chgData name="Daniele Macchia" userId="53842e5fb6569106" providerId="LiveId" clId="{BACC77E7-6AD9-4085-A1B9-2439E6DE2D6A}" dt="2023-01-08T16:52:26.169" v="7237" actId="20577"/>
          <ac:spMkLst>
            <pc:docMk/>
            <pc:sldMk cId="1808931651" sldId="275"/>
            <ac:spMk id="3" creationId="{F1A774BE-5853-AA94-C4A1-E321992D5B55}"/>
          </ac:spMkLst>
        </pc:spChg>
        <pc:spChg chg="mod">
          <ac:chgData name="Daniele Macchia" userId="53842e5fb6569106" providerId="LiveId" clId="{BACC77E7-6AD9-4085-A1B9-2439E6DE2D6A}" dt="2023-01-08T16:49:21.619" v="7098" actId="20577"/>
          <ac:spMkLst>
            <pc:docMk/>
            <pc:sldMk cId="1808931651" sldId="275"/>
            <ac:spMk id="5" creationId="{B42890CD-C16F-87EC-49D7-54FE0C8A76F9}"/>
          </ac:spMkLst>
        </pc:spChg>
        <pc:spChg chg="mod">
          <ac:chgData name="Daniele Macchia" userId="53842e5fb6569106" providerId="LiveId" clId="{BACC77E7-6AD9-4085-A1B9-2439E6DE2D6A}" dt="2023-01-08T16:49:02.215" v="7041" actId="20577"/>
          <ac:spMkLst>
            <pc:docMk/>
            <pc:sldMk cId="1808931651" sldId="275"/>
            <ac:spMk id="7" creationId="{2246DA15-D44D-A47D-03C4-4C6368319330}"/>
          </ac:spMkLst>
        </pc:spChg>
        <pc:picChg chg="del">
          <ac:chgData name="Daniele Macchia" userId="53842e5fb6569106" providerId="LiveId" clId="{BACC77E7-6AD9-4085-A1B9-2439E6DE2D6A}" dt="2023-01-08T16:48:05.295" v="7033" actId="478"/>
          <ac:picMkLst>
            <pc:docMk/>
            <pc:sldMk cId="1808931651" sldId="275"/>
            <ac:picMk id="9218" creationId="{7AD1E82B-EF63-85F2-66CA-D9B26D05C2E5}"/>
          </ac:picMkLst>
        </pc:picChg>
        <pc:picChg chg="add mod">
          <ac:chgData name="Daniele Macchia" userId="53842e5fb6569106" providerId="LiveId" clId="{BACC77E7-6AD9-4085-A1B9-2439E6DE2D6A}" dt="2023-01-08T16:48:41.422" v="7038" actId="1076"/>
          <ac:picMkLst>
            <pc:docMk/>
            <pc:sldMk cId="1808931651" sldId="275"/>
            <ac:picMk id="10242" creationId="{698661B5-98AE-DF26-8B21-6BD5711CA08B}"/>
          </ac:picMkLst>
        </pc:picChg>
      </pc:sldChg>
      <pc:sldChg chg="modSp new mod">
        <pc:chgData name="Daniele Macchia" userId="53842e5fb6569106" providerId="LiveId" clId="{BACC77E7-6AD9-4085-A1B9-2439E6DE2D6A}" dt="2023-01-08T17:09:16.298" v="7391" actId="6549"/>
        <pc:sldMkLst>
          <pc:docMk/>
          <pc:sldMk cId="2758625982" sldId="276"/>
        </pc:sldMkLst>
        <pc:spChg chg="mod">
          <ac:chgData name="Daniele Macchia" userId="53842e5fb6569106" providerId="LiveId" clId="{BACC77E7-6AD9-4085-A1B9-2439E6DE2D6A}" dt="2023-01-08T16:56:23.156" v="7378" actId="113"/>
          <ac:spMkLst>
            <pc:docMk/>
            <pc:sldMk cId="2758625982" sldId="276"/>
            <ac:spMk id="2" creationId="{22939A6F-DFF5-6E4C-BBFC-834513B01D99}"/>
          </ac:spMkLst>
        </pc:spChg>
        <pc:spChg chg="mod">
          <ac:chgData name="Daniele Macchia" userId="53842e5fb6569106" providerId="LiveId" clId="{BACC77E7-6AD9-4085-A1B9-2439E6DE2D6A}" dt="2023-01-08T17:09:16.298" v="7391" actId="6549"/>
          <ac:spMkLst>
            <pc:docMk/>
            <pc:sldMk cId="2758625982" sldId="276"/>
            <ac:spMk id="3" creationId="{00F45C57-211F-7115-A190-58B009E82724}"/>
          </ac:spMkLst>
        </pc:spChg>
      </pc:sldChg>
      <pc:sldChg chg="modSp new del mod">
        <pc:chgData name="Daniele Macchia" userId="53842e5fb6569106" providerId="LiveId" clId="{BACC77E7-6AD9-4085-A1B9-2439E6DE2D6A}" dt="2023-01-08T17:10:52.764" v="7403" actId="47"/>
        <pc:sldMkLst>
          <pc:docMk/>
          <pc:sldMk cId="2409189798" sldId="277"/>
        </pc:sldMkLst>
        <pc:spChg chg="mod">
          <ac:chgData name="Daniele Macchia" userId="53842e5fb6569106" providerId="LiveId" clId="{BACC77E7-6AD9-4085-A1B9-2439E6DE2D6A}" dt="2023-01-08T17:10:48.138" v="7402" actId="20577"/>
          <ac:spMkLst>
            <pc:docMk/>
            <pc:sldMk cId="2409189798" sldId="277"/>
            <ac:spMk id="2" creationId="{D6CF7759-ADE1-6700-A4EF-5A2AA04D2EBB}"/>
          </ac:spMkLst>
        </pc:spChg>
      </pc:sldChg>
      <pc:sldChg chg="addSp modSp new mod">
        <pc:chgData name="Daniele Macchia" userId="53842e5fb6569106" providerId="LiveId" clId="{BACC77E7-6AD9-4085-A1B9-2439E6DE2D6A}" dt="2023-01-08T17:18:59.280" v="7881" actId="1076"/>
        <pc:sldMkLst>
          <pc:docMk/>
          <pc:sldMk cId="4056015592" sldId="277"/>
        </pc:sldMkLst>
        <pc:spChg chg="mod">
          <ac:chgData name="Daniele Macchia" userId="53842e5fb6569106" providerId="LiveId" clId="{BACC77E7-6AD9-4085-A1B9-2439E6DE2D6A}" dt="2023-01-08T17:11:04.329" v="7420" actId="113"/>
          <ac:spMkLst>
            <pc:docMk/>
            <pc:sldMk cId="4056015592" sldId="277"/>
            <ac:spMk id="2" creationId="{E40E1520-763B-A053-99EF-C7F3EF2EF1D6}"/>
          </ac:spMkLst>
        </pc:spChg>
        <pc:spChg chg="mod">
          <ac:chgData name="Daniele Macchia" userId="53842e5fb6569106" providerId="LiveId" clId="{BACC77E7-6AD9-4085-A1B9-2439E6DE2D6A}" dt="2023-01-08T17:14:18.834" v="7552" actId="113"/>
          <ac:spMkLst>
            <pc:docMk/>
            <pc:sldMk cId="4056015592" sldId="277"/>
            <ac:spMk id="3" creationId="{562F7A43-65C5-264B-E13E-ADB8CCC79994}"/>
          </ac:spMkLst>
        </pc:spChg>
        <pc:spChg chg="add mod">
          <ac:chgData name="Daniele Macchia" userId="53842e5fb6569106" providerId="LiveId" clId="{BACC77E7-6AD9-4085-A1B9-2439E6DE2D6A}" dt="2023-01-08T17:17:56.628" v="7871" actId="20577"/>
          <ac:spMkLst>
            <pc:docMk/>
            <pc:sldMk cId="4056015592" sldId="277"/>
            <ac:spMk id="5" creationId="{3A472C09-78FB-0E60-8F55-A4B9CEA32513}"/>
          </ac:spMkLst>
        </pc:spChg>
        <pc:spChg chg="add mod">
          <ac:chgData name="Daniele Macchia" userId="53842e5fb6569106" providerId="LiveId" clId="{BACC77E7-6AD9-4085-A1B9-2439E6DE2D6A}" dt="2023-01-08T17:18:59.280" v="7881" actId="1076"/>
          <ac:spMkLst>
            <pc:docMk/>
            <pc:sldMk cId="4056015592" sldId="277"/>
            <ac:spMk id="7" creationId="{1735CC67-CA48-249C-BF41-3A15217D3495}"/>
          </ac:spMkLst>
        </pc:spChg>
        <pc:picChg chg="add mod">
          <ac:chgData name="Daniele Macchia" userId="53842e5fb6569106" providerId="LiveId" clId="{BACC77E7-6AD9-4085-A1B9-2439E6DE2D6A}" dt="2023-01-08T17:12:26.449" v="7511" actId="1076"/>
          <ac:picMkLst>
            <pc:docMk/>
            <pc:sldMk cId="4056015592" sldId="277"/>
            <ac:picMk id="4" creationId="{2877F5C5-6E27-0A4E-1BC3-6355B20EED8C}"/>
          </ac:picMkLst>
        </pc:picChg>
        <pc:picChg chg="add mod">
          <ac:chgData name="Daniele Macchia" userId="53842e5fb6569106" providerId="LiveId" clId="{BACC77E7-6AD9-4085-A1B9-2439E6DE2D6A}" dt="2023-01-08T17:18:43.149" v="7876" actId="1076"/>
          <ac:picMkLst>
            <pc:docMk/>
            <pc:sldMk cId="4056015592" sldId="277"/>
            <ac:picMk id="1026" creationId="{BD520EC0-069F-8E31-46F1-9C0735F8AB92}"/>
          </ac:picMkLst>
        </pc:picChg>
      </pc:sldChg>
      <pc:sldChg chg="modSp add mod ord">
        <pc:chgData name="Daniele Macchia" userId="53842e5fb6569106" providerId="LiveId" clId="{BACC77E7-6AD9-4085-A1B9-2439E6DE2D6A}" dt="2023-01-08T17:21:14.261" v="8067" actId="20577"/>
        <pc:sldMkLst>
          <pc:docMk/>
          <pc:sldMk cId="994237234" sldId="278"/>
        </pc:sldMkLst>
        <pc:spChg chg="mod">
          <ac:chgData name="Daniele Macchia" userId="53842e5fb6569106" providerId="LiveId" clId="{BACC77E7-6AD9-4085-A1B9-2439E6DE2D6A}" dt="2023-01-08T17:19:09.604" v="7890" actId="20577"/>
          <ac:spMkLst>
            <pc:docMk/>
            <pc:sldMk cId="994237234" sldId="278"/>
            <ac:spMk id="2" creationId="{243C9710-0A24-C060-4C9C-77DF1742E9DC}"/>
          </ac:spMkLst>
        </pc:spChg>
        <pc:graphicFrameChg chg="modGraphic">
          <ac:chgData name="Daniele Macchia" userId="53842e5fb6569106" providerId="LiveId" clId="{BACC77E7-6AD9-4085-A1B9-2439E6DE2D6A}" dt="2023-01-08T17:21:14.261" v="8067" actId="20577"/>
          <ac:graphicFrameMkLst>
            <pc:docMk/>
            <pc:sldMk cId="994237234" sldId="278"/>
            <ac:graphicFrameMk id="5" creationId="{4ED94FD1-0839-1E4C-666B-8177992025DD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6E1DA8-3357-B577-5BB4-4F0155EBC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5BBF890-7CC5-0054-4173-404B126B9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D32170-4CEE-D4CA-10C6-62E7CA17F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D354-EC15-447A-B660-58F8D37AE5EC}" type="datetimeFigureOut">
              <a:rPr lang="it-IT" smtClean="0"/>
              <a:t>08/01/2023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24D62F-C7AE-AFC6-4931-DC6623269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14DE27-CD21-0EA7-D8A9-C5A954B1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08AC-2648-48E7-BDE0-17ECA4EBEF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293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CBDA00-B7A3-EBFD-DBDC-7142EB08C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DCE9EBB-4499-A26F-126E-BBB24141D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10AD16-5338-3AA6-CC94-C199BEC40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D354-EC15-447A-B660-58F8D37AE5EC}" type="datetimeFigureOut">
              <a:rPr lang="it-IT" smtClean="0"/>
              <a:t>08/01/2023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4BA651-DA74-9867-407A-DB81F8ADD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545745-561A-C2E2-DECC-9F8C9162F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08AC-2648-48E7-BDE0-17ECA4EBEF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415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FFBBB4F-3E97-81CE-CC09-2A021C7EC6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832A7C3-6E84-DED7-3A54-D8421BBE1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DD6FCB-0A47-1575-DCAA-DCFE91E48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D354-EC15-447A-B660-58F8D37AE5EC}" type="datetimeFigureOut">
              <a:rPr lang="it-IT" smtClean="0"/>
              <a:t>08/01/2023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581D27-5A96-96C0-999E-11D80E268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14E465-361A-7BD4-55DA-D0D874F8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08AC-2648-48E7-BDE0-17ECA4EBEF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9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519772-167C-5C4A-7501-CFC389E6C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9D7D75-A4EE-92D4-C44E-6902C233A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6C2E6A-7CF1-5D09-7B98-401E1DFF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D354-EC15-447A-B660-58F8D37AE5EC}" type="datetimeFigureOut">
              <a:rPr lang="it-IT" smtClean="0"/>
              <a:t>08/01/2023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E79A22-C520-0632-05DE-9886ED8E0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69A9E6-5291-7084-D665-8C76CF96E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08AC-2648-48E7-BDE0-17ECA4EBEF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88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120C99-5B9B-A7E3-1CE4-B197F70C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10558F1-8C0A-53A7-43BE-14455AAA9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FC1401-57DD-1C3B-7C9A-68868350C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D354-EC15-447A-B660-58F8D37AE5EC}" type="datetimeFigureOut">
              <a:rPr lang="it-IT" smtClean="0"/>
              <a:t>08/01/2023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FB8D77-FFBC-54E9-D213-854C4279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6F7C8F-366F-4C17-4737-3BFE45E81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08AC-2648-48E7-BDE0-17ECA4EBEF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8231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74AF95-09C4-EBA9-0E23-846022B70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612BA7-C3DA-8DF3-3993-53711F0B6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941DA63-5B0B-E089-8C01-5AD619AB4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178DD12-35D8-A77A-EBC6-973196345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D354-EC15-447A-B660-58F8D37AE5EC}" type="datetimeFigureOut">
              <a:rPr lang="it-IT" smtClean="0"/>
              <a:t>08/01/2023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C038665-3F7E-485A-6A5B-8FE363AAC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9D3667-2838-F0E7-9BC9-ABB675B4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08AC-2648-48E7-BDE0-17ECA4EBEF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2522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640C67-B8D1-D855-138C-D8082A440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CAE49C-FE51-9DD9-E6ED-75BB7B315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F30A35A-E699-0702-73AE-FD134930F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D1FD6D2-EC5E-08D8-ED0E-FE70639E0A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C7DCCDD-7045-2F8C-5979-F1A96EFAE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0A779F7-E4CA-4424-028F-A30EFA52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D354-EC15-447A-B660-58F8D37AE5EC}" type="datetimeFigureOut">
              <a:rPr lang="it-IT" smtClean="0"/>
              <a:t>08/01/2023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3574644-B103-94B1-5BEA-BF20B4A1A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3CF282E-16B1-C865-A49A-56E432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08AC-2648-48E7-BDE0-17ECA4EBEF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55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EF57B3-D1A0-DC7E-9966-49A69E5CA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7750C24-FC2F-F9E2-B5C7-9A71CBB35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D354-EC15-447A-B660-58F8D37AE5EC}" type="datetimeFigureOut">
              <a:rPr lang="it-IT" smtClean="0"/>
              <a:t>08/01/2023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4BF136F-0255-9282-8EC9-1895622E5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CB63E80-4C00-5068-B521-2CB27D1EC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08AC-2648-48E7-BDE0-17ECA4EBEF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15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5F1E70B-CFD4-EF6B-BFEC-AA5F65CD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D354-EC15-447A-B660-58F8D37AE5EC}" type="datetimeFigureOut">
              <a:rPr lang="it-IT" smtClean="0"/>
              <a:t>08/01/2023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3C4495E-9905-7B6D-5020-7289B2E6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423B3E-8258-3B6F-347A-EA00531F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08AC-2648-48E7-BDE0-17ECA4EBEF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57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88042D-392D-A7F8-F66B-BE2C4CDCC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97F476-F0EE-8388-E6A6-7AD29DC63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6FA65DF-14E5-2CB8-41B2-5607CC6DC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F690C5E-203D-62FB-8D81-F5D4DDD69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D354-EC15-447A-B660-58F8D37AE5EC}" type="datetimeFigureOut">
              <a:rPr lang="it-IT" smtClean="0"/>
              <a:t>08/01/2023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78C2881-BE1D-8708-84DE-2CAB6A45E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03E0AE5-EE99-F17D-4FF5-F3E22207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08AC-2648-48E7-BDE0-17ECA4EBEF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22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22A487-EB8D-C33E-0582-99120865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EED9B9-C7E7-C101-6321-61631845B9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B52303E-5CDF-6D26-183B-3FBBDCA33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DF535F-4DE0-164E-3FD9-CA90C50C4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D354-EC15-447A-B660-58F8D37AE5EC}" type="datetimeFigureOut">
              <a:rPr lang="it-IT" smtClean="0"/>
              <a:t>08/01/2023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0354CB-D3C1-F014-2FF1-4D4D7CBBC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808B25A-118D-4D50-BC3E-43C080C91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A08AC-2648-48E7-BDE0-17ECA4EBEF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95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75E60EB-F109-9CCB-733A-2E3125560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43E981-D4B8-7349-6454-2AAB3463C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E0DB8D-5CE3-B7B4-FC83-8D2215549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2D354-EC15-447A-B660-58F8D37AE5EC}" type="datetimeFigureOut">
              <a:rPr lang="it-IT" smtClean="0"/>
              <a:t>08/01/2023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B96599-0718-2EE7-D3B6-A36D35F7E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A375CD-E598-ED20-5D68-EA49C831F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A08AC-2648-48E7-BDE0-17ECA4EBEF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247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place.nasa.gov/all-about-jupiter/en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place.nasa.gov/all-about-saturn/en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place.nasa.gov/all-about-uranus/en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spaceplace.nasa.gov/all-about-neptune/en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paceplace.nasa.gov/all-about-the-sun/en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oz11v68k23" TargetMode="External"/><Relationship Id="rId2" Type="http://schemas.openxmlformats.org/officeDocument/2006/relationships/hyperlink" Target="https://quizlet.com/_cld2zc?x=1qqt&amp;i=1py29b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ingapps.org/watch?v=pqcy064ma2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spaceplace.nasa.gov/all-about-mercury/en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place.nasa.gov/all-about-venus/en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place.nasa.gov/all-about-earth/en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place.nasa.gov/all-about-mars/en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E98176-F272-50F4-22D1-EE01DEAE6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56156"/>
            <a:ext cx="5830529" cy="973240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The solar </a:t>
            </a:r>
            <a:br>
              <a:rPr lang="it-IT" b="1" dirty="0"/>
            </a:br>
            <a:r>
              <a:rPr lang="it-IT" b="1" dirty="0"/>
              <a:t>system</a:t>
            </a:r>
          </a:p>
        </p:txBody>
      </p:sp>
      <p:pic>
        <p:nvPicPr>
          <p:cNvPr id="1026" name="Picture 2" descr="Download HD Solar System Planet Clip Art - Solar System Planets Clipart ...">
            <a:extLst>
              <a:ext uri="{FF2B5EF4-FFF2-40B4-BE49-F238E27FC236}">
                <a16:creationId xmlns:a16="http://schemas.microsoft.com/office/drawing/2014/main" id="{C7C0EDA3-986A-393C-BDE8-E19BFD9C2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736" y="456758"/>
            <a:ext cx="6223819" cy="594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015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C9710-0A24-C060-4C9C-77DF1742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MARS’ IDENTITY CARD</a:t>
            </a: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4ED94FD1-0839-1E4C-666B-817799202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758919"/>
              </p:ext>
            </p:extLst>
          </p:nvPr>
        </p:nvGraphicFramePr>
        <p:xfrm>
          <a:off x="960284" y="1690688"/>
          <a:ext cx="6669548" cy="3235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6384">
                  <a:extLst>
                    <a:ext uri="{9D8B030D-6E8A-4147-A177-3AD203B41FA5}">
                      <a16:colId xmlns:a16="http://schemas.microsoft.com/office/drawing/2014/main" val="4280594437"/>
                    </a:ext>
                  </a:extLst>
                </a:gridCol>
                <a:gridCol w="4413164">
                  <a:extLst>
                    <a:ext uri="{9D8B030D-6E8A-4147-A177-3AD203B41FA5}">
                      <a16:colId xmlns:a16="http://schemas.microsoft.com/office/drawing/2014/main" val="13412694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NAME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Mars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753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POSITION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982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TEMPERATURE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-110 (min); -65 (</a:t>
                      </a:r>
                      <a:r>
                        <a:rPr lang="it-IT" dirty="0" err="1"/>
                        <a:t>avg</a:t>
                      </a:r>
                      <a:r>
                        <a:rPr lang="it-IT" dirty="0"/>
                        <a:t>.); 35 (max)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748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MASS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0,11 </a:t>
                      </a:r>
                      <a:r>
                        <a:rPr lang="it-IT" dirty="0" err="1"/>
                        <a:t>Earths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43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DIAMETER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0.53 </a:t>
                      </a:r>
                      <a:r>
                        <a:rPr lang="it-IT" dirty="0" err="1"/>
                        <a:t>Earths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182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REVOLUTION TIME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687 days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33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SATELLITES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194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CURIOSITIES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Mercury </a:t>
                      </a:r>
                      <a:r>
                        <a:rPr lang="it-IT" dirty="0" err="1"/>
                        <a:t>had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liquid</a:t>
                      </a:r>
                      <a:r>
                        <a:rPr lang="it-IT" dirty="0"/>
                        <a:t> water on </a:t>
                      </a:r>
                      <a:r>
                        <a:rPr lang="it-IT" dirty="0" err="1"/>
                        <a:t>its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surface</a:t>
                      </a:r>
                      <a:r>
                        <a:rPr lang="it-IT" dirty="0"/>
                        <a:t> in the </a:t>
                      </a:r>
                      <a:r>
                        <a:rPr lang="it-IT" dirty="0" err="1"/>
                        <a:t>past</a:t>
                      </a:r>
                      <a:r>
                        <a:rPr lang="it-IT" dirty="0"/>
                        <a:t>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402756"/>
                  </a:ext>
                </a:extLst>
              </a:tr>
            </a:tbl>
          </a:graphicData>
        </a:graphic>
      </p:graphicFrame>
      <p:pic>
        <p:nvPicPr>
          <p:cNvPr id="3" name="Picture 8" descr="Id card Icon | Job Seeker Iconset | Inipagi Studio">
            <a:extLst>
              <a:ext uri="{FF2B5EF4-FFF2-40B4-BE49-F238E27FC236}">
                <a16:creationId xmlns:a16="http://schemas.microsoft.com/office/drawing/2014/main" id="{718B5DC1-CA4C-4DC5-DB88-9E0CA63A2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415" y="1079664"/>
            <a:ext cx="3846984" cy="384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181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37A629B-20AD-934D-5196-F951F9922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1" r="5300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356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1A0532-6A59-52B5-99E5-B9675DBDB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The </a:t>
            </a:r>
            <a:r>
              <a:rPr lang="it-IT" b="1" dirty="0" err="1"/>
              <a:t>main</a:t>
            </a:r>
            <a:r>
              <a:rPr lang="it-IT" b="1" dirty="0"/>
              <a:t> </a:t>
            </a:r>
            <a:r>
              <a:rPr lang="it-IT" b="1" dirty="0" err="1"/>
              <a:t>asteroid</a:t>
            </a:r>
            <a:r>
              <a:rPr lang="it-IT" b="1" dirty="0"/>
              <a:t> </a:t>
            </a:r>
            <a:r>
              <a:rPr lang="it-IT" b="1" dirty="0" err="1"/>
              <a:t>belt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B7655D-082C-0EEF-5198-B2730DE35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078" y="2506662"/>
            <a:ext cx="906766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The </a:t>
            </a:r>
            <a:r>
              <a:rPr lang="it-IT" dirty="0" err="1"/>
              <a:t>asteroid</a:t>
            </a:r>
            <a:r>
              <a:rPr lang="it-IT" dirty="0"/>
              <a:t> </a:t>
            </a:r>
            <a:r>
              <a:rPr lang="it-IT" dirty="0" err="1"/>
              <a:t>belt</a:t>
            </a:r>
            <a:r>
              <a:rPr lang="it-IT" dirty="0"/>
              <a:t> </a:t>
            </a:r>
            <a:r>
              <a:rPr lang="it-IT" dirty="0" err="1"/>
              <a:t>contains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irregularly</a:t>
            </a:r>
            <a:r>
              <a:rPr lang="it-IT" dirty="0"/>
              <a:t> </a:t>
            </a:r>
            <a:r>
              <a:rPr lang="it-IT" dirty="0" err="1"/>
              <a:t>shaped</a:t>
            </a:r>
            <a:r>
              <a:rPr lang="it-IT" dirty="0"/>
              <a:t> bodies,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planets</a:t>
            </a:r>
            <a:r>
              <a:rPr lang="it-IT" dirty="0"/>
              <a:t>,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b="1" dirty="0" err="1"/>
              <a:t>asteroids</a:t>
            </a:r>
            <a:r>
              <a:rPr lang="it-IT" dirty="0"/>
              <a:t> or </a:t>
            </a:r>
            <a:r>
              <a:rPr lang="it-IT" b="1" dirty="0" err="1"/>
              <a:t>dwarf</a:t>
            </a:r>
            <a:r>
              <a:rPr lang="it-IT" b="1" dirty="0"/>
              <a:t> </a:t>
            </a:r>
            <a:r>
              <a:rPr lang="it-IT" b="1" dirty="0" err="1"/>
              <a:t>planets</a:t>
            </a:r>
            <a:r>
              <a:rPr lang="it-IT" dirty="0"/>
              <a:t>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b="1" dirty="0"/>
              <a:t>Ceres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dwarf</a:t>
            </a:r>
            <a:r>
              <a:rPr lang="it-IT" dirty="0"/>
              <a:t> </a:t>
            </a:r>
            <a:r>
              <a:rPr lang="it-IT" dirty="0" err="1"/>
              <a:t>planet</a:t>
            </a:r>
            <a:r>
              <a:rPr lang="it-IT" dirty="0"/>
              <a:t> of the </a:t>
            </a:r>
            <a:r>
              <a:rPr lang="it-IT" dirty="0" err="1"/>
              <a:t>belt</a:t>
            </a:r>
            <a:r>
              <a:rPr lang="it-IT" dirty="0"/>
              <a:t>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b="1" dirty="0"/>
              <a:t>Vesta</a:t>
            </a:r>
            <a:r>
              <a:rPr lang="it-IT" dirty="0"/>
              <a:t>, </a:t>
            </a:r>
            <a:r>
              <a:rPr lang="it-IT" b="1" dirty="0"/>
              <a:t>Pallas</a:t>
            </a:r>
            <a:r>
              <a:rPr lang="it-IT" dirty="0"/>
              <a:t> and </a:t>
            </a:r>
            <a:r>
              <a:rPr lang="it-IT" b="1" dirty="0" err="1"/>
              <a:t>Hygiea</a:t>
            </a:r>
            <a:r>
              <a:rPr lang="it-IT" dirty="0"/>
              <a:t> are the </a:t>
            </a:r>
            <a:r>
              <a:rPr lang="it-IT" dirty="0" err="1"/>
              <a:t>biggest</a:t>
            </a:r>
            <a:r>
              <a:rPr lang="it-IT" dirty="0"/>
              <a:t> </a:t>
            </a:r>
            <a:r>
              <a:rPr lang="it-IT" dirty="0" err="1"/>
              <a:t>asteroids</a:t>
            </a:r>
            <a:r>
              <a:rPr lang="it-IT" dirty="0"/>
              <a:t> of the </a:t>
            </a:r>
            <a:r>
              <a:rPr lang="it-IT" dirty="0" err="1"/>
              <a:t>belt</a:t>
            </a:r>
            <a:r>
              <a:rPr lang="it-IT" dirty="0"/>
              <a:t>. </a:t>
            </a:r>
          </a:p>
        </p:txBody>
      </p:sp>
      <p:pic>
        <p:nvPicPr>
          <p:cNvPr id="6146" name="Picture 2" descr="Asteroid Belt Stock 5 by MotoTsume on DeviantArt">
            <a:extLst>
              <a:ext uri="{FF2B5EF4-FFF2-40B4-BE49-F238E27FC236}">
                <a16:creationId xmlns:a16="http://schemas.microsoft.com/office/drawing/2014/main" id="{75E2A196-B084-BEB7-472A-CBE53D59B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59" y="98321"/>
            <a:ext cx="5540341" cy="41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A53A6C-F56B-E3F0-118E-FE9CD82FDFEB}"/>
              </a:ext>
            </a:extLst>
          </p:cNvPr>
          <p:cNvSpPr txBox="1"/>
          <p:nvPr/>
        </p:nvSpPr>
        <p:spPr>
          <a:xfrm>
            <a:off x="838200" y="1690688"/>
            <a:ext cx="77551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dirty="0" err="1"/>
              <a:t>Between</a:t>
            </a:r>
            <a:r>
              <a:rPr lang="it-IT" sz="2800" dirty="0"/>
              <a:t> the </a:t>
            </a:r>
            <a:r>
              <a:rPr lang="it-IT" sz="2800" dirty="0" err="1"/>
              <a:t>orbits</a:t>
            </a:r>
            <a:r>
              <a:rPr lang="it-IT" sz="2800" dirty="0"/>
              <a:t> of Mars and Jupiter </a:t>
            </a:r>
            <a:r>
              <a:rPr lang="it-IT" sz="2800" dirty="0" err="1"/>
              <a:t>we</a:t>
            </a:r>
            <a:r>
              <a:rPr lang="it-IT" sz="2800" dirty="0"/>
              <a:t> </a:t>
            </a:r>
            <a:r>
              <a:rPr lang="it-IT" sz="2800" dirty="0" err="1"/>
              <a:t>find</a:t>
            </a:r>
            <a:r>
              <a:rPr lang="it-IT" sz="2800" dirty="0"/>
              <a:t> the </a:t>
            </a:r>
            <a:r>
              <a:rPr lang="it-IT" sz="2800" b="1" dirty="0" err="1"/>
              <a:t>main</a:t>
            </a:r>
            <a:r>
              <a:rPr lang="it-IT" sz="2800" b="1" dirty="0"/>
              <a:t> </a:t>
            </a:r>
            <a:r>
              <a:rPr lang="it-IT" sz="2800" b="1" dirty="0" err="1"/>
              <a:t>asteroid</a:t>
            </a:r>
            <a:r>
              <a:rPr lang="it-IT" sz="2800" b="1" dirty="0"/>
              <a:t> </a:t>
            </a:r>
            <a:r>
              <a:rPr lang="it-IT" sz="2800" b="1" dirty="0" err="1"/>
              <a:t>belt</a:t>
            </a:r>
            <a:r>
              <a:rPr lang="it-IT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7804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A45D75-7C7C-FC28-D6FD-51614524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JUPITER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A774BE-5853-AA94-C4A1-E321992D5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err="1"/>
              <a:t>It’s</a:t>
            </a:r>
            <a:r>
              <a:rPr lang="it-IT" dirty="0"/>
              <a:t> a «</a:t>
            </a:r>
            <a:r>
              <a:rPr lang="it-IT" b="1" dirty="0"/>
              <a:t>gas </a:t>
            </a:r>
            <a:r>
              <a:rPr lang="it-IT" b="1" dirty="0" err="1"/>
              <a:t>giant</a:t>
            </a:r>
            <a:r>
              <a:rPr lang="it-IT" dirty="0"/>
              <a:t>»: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doesn’t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solid</a:t>
            </a:r>
            <a:r>
              <a:rPr lang="it-IT" dirty="0"/>
              <a:t> </a:t>
            </a:r>
            <a:r>
              <a:rPr lang="it-IT" dirty="0" err="1"/>
              <a:t>surface</a:t>
            </a:r>
            <a:r>
              <a:rPr lang="it-IT" dirty="0"/>
              <a:t>. </a:t>
            </a:r>
            <a:r>
              <a:rPr lang="it-IT" dirty="0" err="1"/>
              <a:t>It’s</a:t>
            </a:r>
            <a:r>
              <a:rPr lang="it-IT" dirty="0"/>
              <a:t> made </a:t>
            </a:r>
            <a:r>
              <a:rPr lang="it-IT" dirty="0" err="1"/>
              <a:t>mostly</a:t>
            </a:r>
            <a:r>
              <a:rPr lang="it-IT" dirty="0"/>
              <a:t> of </a:t>
            </a:r>
            <a:r>
              <a:rPr lang="it-IT" dirty="0" err="1"/>
              <a:t>hydrogen</a:t>
            </a:r>
            <a:r>
              <a:rPr lang="it-IT" dirty="0"/>
              <a:t> and </a:t>
            </a:r>
            <a:r>
              <a:rPr lang="it-IT" dirty="0" err="1"/>
              <a:t>helium</a:t>
            </a:r>
            <a:r>
              <a:rPr lang="it-IT" dirty="0"/>
              <a:t>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got</a:t>
            </a:r>
            <a:r>
              <a:rPr lang="it-IT" dirty="0"/>
              <a:t> rings,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really</a:t>
            </a:r>
            <a:r>
              <a:rPr lang="it-IT" dirty="0"/>
              <a:t> hard to </a:t>
            </a:r>
            <a:r>
              <a:rPr lang="it-IT" dirty="0" err="1"/>
              <a:t>see</a:t>
            </a:r>
            <a:r>
              <a:rPr lang="it-IT" dirty="0"/>
              <a:t>. Jupiter </a:t>
            </a:r>
            <a:r>
              <a:rPr lang="it-IT" dirty="0" err="1"/>
              <a:t>has</a:t>
            </a:r>
            <a:r>
              <a:rPr lang="it-IT" dirty="0"/>
              <a:t> 80 </a:t>
            </a:r>
            <a:r>
              <a:rPr lang="it-IT" dirty="0" err="1"/>
              <a:t>confirmed</a:t>
            </a:r>
            <a:r>
              <a:rPr lang="it-IT" dirty="0"/>
              <a:t> moons.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A </a:t>
            </a:r>
            <a:r>
              <a:rPr lang="it-IT" b="1" dirty="0"/>
              <a:t>day</a:t>
            </a:r>
            <a:r>
              <a:rPr lang="it-IT" dirty="0"/>
              <a:t> on Jupiter </a:t>
            </a:r>
            <a:r>
              <a:rPr lang="it-IT" dirty="0" err="1"/>
              <a:t>lasts</a:t>
            </a:r>
            <a:r>
              <a:rPr lang="it-IT" dirty="0"/>
              <a:t> 10 hours. </a:t>
            </a:r>
            <a:r>
              <a:rPr lang="it-IT" dirty="0" err="1"/>
              <a:t>It</a:t>
            </a:r>
            <a:r>
              <a:rPr lang="it-IT" dirty="0"/>
              <a:t> spins </a:t>
            </a:r>
            <a:r>
              <a:rPr lang="it-IT" dirty="0" err="1"/>
              <a:t>really</a:t>
            </a:r>
            <a:r>
              <a:rPr lang="it-IT" dirty="0"/>
              <a:t> fast!</a:t>
            </a:r>
          </a:p>
          <a:p>
            <a:pPr marL="0" indent="0">
              <a:buNone/>
            </a:pPr>
            <a:r>
              <a:rPr lang="it-IT" dirty="0"/>
              <a:t>A </a:t>
            </a:r>
            <a:r>
              <a:rPr lang="it-IT" b="1" dirty="0" err="1"/>
              <a:t>year</a:t>
            </a:r>
            <a:r>
              <a:rPr lang="it-IT" dirty="0"/>
              <a:t> on Jupiter </a:t>
            </a:r>
            <a:r>
              <a:rPr lang="it-IT" dirty="0" err="1"/>
              <a:t>lasts</a:t>
            </a:r>
            <a:r>
              <a:rPr lang="it-IT" dirty="0"/>
              <a:t> 4310 Earth days (11,8 </a:t>
            </a:r>
            <a:r>
              <a:rPr lang="it-IT" dirty="0" err="1"/>
              <a:t>years</a:t>
            </a:r>
            <a:r>
              <a:rPr lang="it-IT" dirty="0"/>
              <a:t>).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7170" name="Picture 2" descr="Download Jupiter Planet Png - Transparent Background Jupiter Png ...">
            <a:extLst>
              <a:ext uri="{FF2B5EF4-FFF2-40B4-BE49-F238E27FC236}">
                <a16:creationId xmlns:a16="http://schemas.microsoft.com/office/drawing/2014/main" id="{75B289A5-55FD-432D-BEC7-7CFEC39AA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33" y="196646"/>
            <a:ext cx="2839526" cy="283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2890CD-C16F-87EC-49D7-54FE0C8A76F9}"/>
              </a:ext>
            </a:extLst>
          </p:cNvPr>
          <p:cNvSpPr txBox="1"/>
          <p:nvPr/>
        </p:nvSpPr>
        <p:spPr>
          <a:xfrm>
            <a:off x="768913" y="1676484"/>
            <a:ext cx="81509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b="1" dirty="0"/>
              <a:t>Jupiter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the </a:t>
            </a:r>
            <a:r>
              <a:rPr lang="it-IT" sz="2800" dirty="0" err="1"/>
              <a:t>biggest</a:t>
            </a:r>
            <a:r>
              <a:rPr lang="it-IT" sz="2800" dirty="0"/>
              <a:t> </a:t>
            </a:r>
            <a:r>
              <a:rPr lang="it-IT" sz="2800" dirty="0" err="1"/>
              <a:t>planet</a:t>
            </a:r>
            <a:r>
              <a:rPr lang="it-IT" sz="2800" dirty="0"/>
              <a:t> of </a:t>
            </a:r>
            <a:r>
              <a:rPr lang="it-IT" sz="2800" dirty="0" err="1"/>
              <a:t>our</a:t>
            </a:r>
            <a:r>
              <a:rPr lang="it-IT" sz="2800" dirty="0"/>
              <a:t> solar system. </a:t>
            </a:r>
            <a:r>
              <a:rPr lang="it-IT" sz="2800" dirty="0" err="1"/>
              <a:t>It’s</a:t>
            </a:r>
            <a:r>
              <a:rPr lang="it-IT" sz="2800" dirty="0"/>
              <a:t> </a:t>
            </a:r>
            <a:r>
              <a:rPr lang="it-IT" sz="2800" dirty="0" err="1"/>
              <a:t>similar</a:t>
            </a:r>
            <a:r>
              <a:rPr lang="it-IT" sz="2800" dirty="0"/>
              <a:t> to a star, </a:t>
            </a:r>
            <a:r>
              <a:rPr lang="it-IT" sz="2800" dirty="0" err="1"/>
              <a:t>but</a:t>
            </a:r>
            <a:r>
              <a:rPr lang="it-IT" sz="2800" dirty="0"/>
              <a:t> </a:t>
            </a:r>
            <a:r>
              <a:rPr lang="it-IT" sz="2800" dirty="0" err="1"/>
              <a:t>it’s</a:t>
            </a:r>
            <a:r>
              <a:rPr lang="it-IT" sz="2800" dirty="0"/>
              <a:t> </a:t>
            </a:r>
            <a:r>
              <a:rPr lang="it-IT" sz="2800" dirty="0" err="1"/>
              <a:t>not</a:t>
            </a:r>
            <a:r>
              <a:rPr lang="it-IT" sz="2800" dirty="0"/>
              <a:t> big </a:t>
            </a:r>
            <a:r>
              <a:rPr lang="it-IT" sz="2800" dirty="0" err="1"/>
              <a:t>enough</a:t>
            </a:r>
            <a:r>
              <a:rPr lang="it-IT" sz="2800" dirty="0"/>
              <a:t> to burn.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6EDDD0-F565-740F-9BAB-0DE3C40E6937}"/>
              </a:ext>
            </a:extLst>
          </p:cNvPr>
          <p:cNvSpPr txBox="1"/>
          <p:nvPr/>
        </p:nvSpPr>
        <p:spPr>
          <a:xfrm>
            <a:off x="6803922" y="624219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https://spaceplace.nasa.gov/all-about-jupiter/en/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6050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C9710-0A24-C060-4C9C-77DF1742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JUPITER’S IDENTITY CARD</a:t>
            </a: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4ED94FD1-0839-1E4C-666B-817799202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60731"/>
              </p:ext>
            </p:extLst>
          </p:nvPr>
        </p:nvGraphicFramePr>
        <p:xfrm>
          <a:off x="960284" y="1690688"/>
          <a:ext cx="6669548" cy="3510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6384">
                  <a:extLst>
                    <a:ext uri="{9D8B030D-6E8A-4147-A177-3AD203B41FA5}">
                      <a16:colId xmlns:a16="http://schemas.microsoft.com/office/drawing/2014/main" val="4280594437"/>
                    </a:ext>
                  </a:extLst>
                </a:gridCol>
                <a:gridCol w="4413164">
                  <a:extLst>
                    <a:ext uri="{9D8B030D-6E8A-4147-A177-3AD203B41FA5}">
                      <a16:colId xmlns:a16="http://schemas.microsoft.com/office/drawing/2014/main" val="13412694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NAME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Jupiter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753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POSITION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982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TEMPERATURE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-110 (</a:t>
                      </a:r>
                      <a:r>
                        <a:rPr lang="it-IT" dirty="0" err="1"/>
                        <a:t>avg</a:t>
                      </a:r>
                      <a:r>
                        <a:rPr lang="it-IT" dirty="0"/>
                        <a:t>.)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748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MASS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318 </a:t>
                      </a:r>
                      <a:r>
                        <a:rPr lang="it-IT" dirty="0" err="1"/>
                        <a:t>Earths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43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DIAMETER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11,2 </a:t>
                      </a:r>
                      <a:r>
                        <a:rPr lang="it-IT" dirty="0" err="1"/>
                        <a:t>Earths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182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REVOLUTION TIME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11,8 </a:t>
                      </a:r>
                      <a:r>
                        <a:rPr lang="it-IT" dirty="0" err="1"/>
                        <a:t>years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33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SATELLITES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194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CURIOSITIES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Jupiter </a:t>
                      </a:r>
                      <a:r>
                        <a:rPr lang="it-IT" dirty="0" err="1"/>
                        <a:t>weighs</a:t>
                      </a:r>
                      <a:r>
                        <a:rPr lang="it-IT" dirty="0"/>
                        <a:t> more </a:t>
                      </a:r>
                      <a:r>
                        <a:rPr lang="it-IT" dirty="0" err="1"/>
                        <a:t>than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all</a:t>
                      </a:r>
                      <a:r>
                        <a:rPr lang="it-IT" dirty="0"/>
                        <a:t> of the </a:t>
                      </a:r>
                      <a:r>
                        <a:rPr lang="it-IT" dirty="0" err="1"/>
                        <a:t>other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planets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combined</a:t>
                      </a:r>
                      <a:r>
                        <a:rPr lang="it-IT" dirty="0"/>
                        <a:t>. </a:t>
                      </a:r>
                      <a:r>
                        <a:rPr lang="it-IT" dirty="0" err="1"/>
                        <a:t>It’s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called</a:t>
                      </a:r>
                      <a:r>
                        <a:rPr lang="it-IT" dirty="0"/>
                        <a:t> «Jupiter» </a:t>
                      </a:r>
                      <a:r>
                        <a:rPr lang="it-IT" dirty="0" err="1"/>
                        <a:t>because</a:t>
                      </a:r>
                      <a:r>
                        <a:rPr lang="it-IT" dirty="0"/>
                        <a:t> he </a:t>
                      </a:r>
                      <a:r>
                        <a:rPr lang="it-IT" dirty="0" err="1"/>
                        <a:t>is</a:t>
                      </a:r>
                      <a:r>
                        <a:rPr lang="it-IT" dirty="0"/>
                        <a:t> the king of </a:t>
                      </a:r>
                      <a:r>
                        <a:rPr lang="it-IT" dirty="0" err="1"/>
                        <a:t>planets</a:t>
                      </a:r>
                      <a:r>
                        <a:rPr lang="it-IT" dirty="0"/>
                        <a:t>.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402756"/>
                  </a:ext>
                </a:extLst>
              </a:tr>
            </a:tbl>
          </a:graphicData>
        </a:graphic>
      </p:graphicFrame>
      <p:pic>
        <p:nvPicPr>
          <p:cNvPr id="3" name="Picture 8" descr="Id card Icon | Job Seeker Iconset | Inipagi Studio">
            <a:extLst>
              <a:ext uri="{FF2B5EF4-FFF2-40B4-BE49-F238E27FC236}">
                <a16:creationId xmlns:a16="http://schemas.microsoft.com/office/drawing/2014/main" id="{718B5DC1-CA4C-4DC5-DB88-9E0CA63A2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415" y="1079664"/>
            <a:ext cx="3846984" cy="384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34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A45D75-7C7C-FC28-D6FD-51614524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SATURN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A774BE-5853-AA94-C4A1-E321992D5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err="1"/>
              <a:t>It’s</a:t>
            </a:r>
            <a:r>
              <a:rPr lang="it-IT" dirty="0"/>
              <a:t> a «</a:t>
            </a:r>
            <a:r>
              <a:rPr lang="it-IT" b="1" dirty="0"/>
              <a:t>gas </a:t>
            </a:r>
            <a:r>
              <a:rPr lang="it-IT" b="1" dirty="0" err="1"/>
              <a:t>giant</a:t>
            </a:r>
            <a:r>
              <a:rPr lang="it-IT" dirty="0"/>
              <a:t>»: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doesn’t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solid</a:t>
            </a:r>
            <a:r>
              <a:rPr lang="it-IT" dirty="0"/>
              <a:t> </a:t>
            </a:r>
            <a:r>
              <a:rPr lang="it-IT" dirty="0" err="1"/>
              <a:t>surface</a:t>
            </a:r>
            <a:r>
              <a:rPr lang="it-IT" dirty="0"/>
              <a:t>. </a:t>
            </a:r>
            <a:r>
              <a:rPr lang="it-IT" dirty="0" err="1"/>
              <a:t>It’s</a:t>
            </a:r>
            <a:r>
              <a:rPr lang="it-IT" dirty="0"/>
              <a:t> made </a:t>
            </a:r>
            <a:r>
              <a:rPr lang="it-IT" dirty="0" err="1"/>
              <a:t>mostly</a:t>
            </a:r>
            <a:r>
              <a:rPr lang="it-IT" dirty="0"/>
              <a:t> of </a:t>
            </a:r>
            <a:r>
              <a:rPr lang="it-IT" dirty="0" err="1"/>
              <a:t>hydrogen</a:t>
            </a:r>
            <a:r>
              <a:rPr lang="it-IT" dirty="0"/>
              <a:t> and </a:t>
            </a:r>
            <a:r>
              <a:rPr lang="it-IT" dirty="0" err="1"/>
              <a:t>helium</a:t>
            </a:r>
            <a:r>
              <a:rPr lang="it-IT" dirty="0"/>
              <a:t>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got</a:t>
            </a:r>
            <a:r>
              <a:rPr lang="it-IT" dirty="0"/>
              <a:t> 63 </a:t>
            </a:r>
            <a:r>
              <a:rPr lang="it-IT" dirty="0" err="1"/>
              <a:t>confirmed</a:t>
            </a:r>
            <a:r>
              <a:rPr lang="it-IT" dirty="0"/>
              <a:t> moons.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got</a:t>
            </a:r>
            <a:r>
              <a:rPr lang="it-IT" dirty="0"/>
              <a:t> a set of 7 </a:t>
            </a:r>
            <a:r>
              <a:rPr lang="it-IT" dirty="0" err="1"/>
              <a:t>main</a:t>
            </a:r>
            <a:r>
              <a:rPr lang="it-IT" dirty="0"/>
              <a:t> rings, with </a:t>
            </a:r>
            <a:r>
              <a:rPr lang="it-IT" dirty="0" err="1"/>
              <a:t>spaces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A </a:t>
            </a:r>
            <a:r>
              <a:rPr lang="it-IT" b="1" dirty="0"/>
              <a:t>day</a:t>
            </a:r>
            <a:r>
              <a:rPr lang="it-IT" dirty="0"/>
              <a:t> on </a:t>
            </a:r>
            <a:r>
              <a:rPr lang="it-IT" dirty="0" err="1"/>
              <a:t>Saturn</a:t>
            </a:r>
            <a:r>
              <a:rPr lang="it-IT" dirty="0"/>
              <a:t> </a:t>
            </a:r>
            <a:r>
              <a:rPr lang="it-IT" dirty="0" err="1"/>
              <a:t>lasts</a:t>
            </a:r>
            <a:r>
              <a:rPr lang="it-IT" dirty="0"/>
              <a:t> 10.7 hours. </a:t>
            </a:r>
            <a:r>
              <a:rPr lang="it-IT" dirty="0" err="1"/>
              <a:t>It</a:t>
            </a:r>
            <a:r>
              <a:rPr lang="it-IT" dirty="0"/>
              <a:t> spins </a:t>
            </a:r>
            <a:r>
              <a:rPr lang="it-IT" dirty="0" err="1"/>
              <a:t>really</a:t>
            </a:r>
            <a:r>
              <a:rPr lang="it-IT" dirty="0"/>
              <a:t> fast!</a:t>
            </a:r>
          </a:p>
          <a:p>
            <a:pPr marL="0" indent="0">
              <a:buNone/>
            </a:pPr>
            <a:r>
              <a:rPr lang="it-IT" dirty="0"/>
              <a:t>A </a:t>
            </a:r>
            <a:r>
              <a:rPr lang="it-IT" b="1" dirty="0" err="1"/>
              <a:t>year</a:t>
            </a:r>
            <a:r>
              <a:rPr lang="it-IT" dirty="0"/>
              <a:t> on </a:t>
            </a:r>
            <a:r>
              <a:rPr lang="it-IT" dirty="0" err="1"/>
              <a:t>Saturn</a:t>
            </a:r>
            <a:r>
              <a:rPr lang="it-IT" dirty="0"/>
              <a:t> </a:t>
            </a:r>
            <a:r>
              <a:rPr lang="it-IT" dirty="0" err="1"/>
              <a:t>lasts</a:t>
            </a:r>
            <a:r>
              <a:rPr lang="it-IT" dirty="0"/>
              <a:t> 10592 Earth days (29 </a:t>
            </a:r>
            <a:r>
              <a:rPr lang="it-IT" dirty="0" err="1"/>
              <a:t>years</a:t>
            </a:r>
            <a:r>
              <a:rPr lang="it-IT" dirty="0"/>
              <a:t>).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2890CD-C16F-87EC-49D7-54FE0C8A76F9}"/>
              </a:ext>
            </a:extLst>
          </p:cNvPr>
          <p:cNvSpPr txBox="1"/>
          <p:nvPr/>
        </p:nvSpPr>
        <p:spPr>
          <a:xfrm>
            <a:off x="768913" y="1676484"/>
            <a:ext cx="81509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b="1" dirty="0" err="1"/>
              <a:t>Saturn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the </a:t>
            </a:r>
            <a:r>
              <a:rPr lang="it-IT" sz="2800" dirty="0" err="1"/>
              <a:t>planet</a:t>
            </a:r>
            <a:r>
              <a:rPr lang="it-IT" sz="2800" dirty="0"/>
              <a:t> with the </a:t>
            </a:r>
            <a:r>
              <a:rPr lang="it-IT" sz="2800" dirty="0" err="1"/>
              <a:t>most</a:t>
            </a:r>
            <a:r>
              <a:rPr lang="it-IT" sz="2800" dirty="0"/>
              <a:t> beautiful rings. The rings are made of rock and </a:t>
            </a:r>
            <a:r>
              <a:rPr lang="it-IT" sz="2800" dirty="0" err="1"/>
              <a:t>ice</a:t>
            </a:r>
            <a:endParaRPr lang="it-IT" sz="2800" dirty="0"/>
          </a:p>
        </p:txBody>
      </p:sp>
      <p:pic>
        <p:nvPicPr>
          <p:cNvPr id="8194" name="Picture 2" descr="Saturnus - STERRENKIDS">
            <a:extLst>
              <a:ext uri="{FF2B5EF4-FFF2-40B4-BE49-F238E27FC236}">
                <a16:creationId xmlns:a16="http://schemas.microsoft.com/office/drawing/2014/main" id="{8F25F18C-1AE8-C3A8-2A9F-30E81A31C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764" y="440229"/>
            <a:ext cx="3512901" cy="230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005B7C-5AB4-61C5-174A-864642AC1027}"/>
              </a:ext>
            </a:extLst>
          </p:cNvPr>
          <p:cNvSpPr txBox="1"/>
          <p:nvPr/>
        </p:nvSpPr>
        <p:spPr>
          <a:xfrm>
            <a:off x="6990735" y="623310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https://spaceplace.nasa.gov/all-about-saturn/en/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619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C9710-0A24-C060-4C9C-77DF1742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SATURN’S IDENTITY CARD</a:t>
            </a: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4ED94FD1-0839-1E4C-666B-817799202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007791"/>
              </p:ext>
            </p:extLst>
          </p:nvPr>
        </p:nvGraphicFramePr>
        <p:xfrm>
          <a:off x="960284" y="1690688"/>
          <a:ext cx="6669548" cy="3235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6384">
                  <a:extLst>
                    <a:ext uri="{9D8B030D-6E8A-4147-A177-3AD203B41FA5}">
                      <a16:colId xmlns:a16="http://schemas.microsoft.com/office/drawing/2014/main" val="4280594437"/>
                    </a:ext>
                  </a:extLst>
                </a:gridCol>
                <a:gridCol w="4413164">
                  <a:extLst>
                    <a:ext uri="{9D8B030D-6E8A-4147-A177-3AD203B41FA5}">
                      <a16:colId xmlns:a16="http://schemas.microsoft.com/office/drawing/2014/main" val="13412694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NAME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Saturn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753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POSITION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982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TEMPERATURE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-140 (</a:t>
                      </a:r>
                      <a:r>
                        <a:rPr lang="it-IT" dirty="0" err="1"/>
                        <a:t>avg</a:t>
                      </a:r>
                      <a:r>
                        <a:rPr lang="it-IT" dirty="0"/>
                        <a:t>.)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748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MASS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95,2 </a:t>
                      </a:r>
                      <a:r>
                        <a:rPr lang="it-IT" dirty="0" err="1"/>
                        <a:t>Earths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43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DIAMETER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9,45 </a:t>
                      </a:r>
                      <a:r>
                        <a:rPr lang="it-IT" dirty="0" err="1"/>
                        <a:t>Earths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182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REVOLUTION TIME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29 </a:t>
                      </a:r>
                      <a:r>
                        <a:rPr lang="it-IT" dirty="0" err="1"/>
                        <a:t>years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33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SATELLITES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194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CURIOSITIES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Saturn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isn’t</a:t>
                      </a:r>
                      <a:r>
                        <a:rPr lang="it-IT" dirty="0"/>
                        <a:t> the </a:t>
                      </a:r>
                      <a:r>
                        <a:rPr lang="it-IT" dirty="0" err="1"/>
                        <a:t>only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planet</a:t>
                      </a:r>
                      <a:r>
                        <a:rPr lang="it-IT" dirty="0"/>
                        <a:t> with rings. </a:t>
                      </a:r>
                      <a:r>
                        <a:rPr lang="it-IT" dirty="0" err="1"/>
                        <a:t>It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has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got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probably</a:t>
                      </a:r>
                      <a:r>
                        <a:rPr lang="it-IT" dirty="0"/>
                        <a:t> the </a:t>
                      </a:r>
                      <a:r>
                        <a:rPr lang="it-IT" dirty="0" err="1"/>
                        <a:t>most</a:t>
                      </a:r>
                      <a:r>
                        <a:rPr lang="it-IT" dirty="0"/>
                        <a:t> beautiful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402756"/>
                  </a:ext>
                </a:extLst>
              </a:tr>
            </a:tbl>
          </a:graphicData>
        </a:graphic>
      </p:graphicFrame>
      <p:pic>
        <p:nvPicPr>
          <p:cNvPr id="3" name="Picture 8" descr="Id card Icon | Job Seeker Iconset | Inipagi Studio">
            <a:extLst>
              <a:ext uri="{FF2B5EF4-FFF2-40B4-BE49-F238E27FC236}">
                <a16:creationId xmlns:a16="http://schemas.microsoft.com/office/drawing/2014/main" id="{718B5DC1-CA4C-4DC5-DB88-9E0CA63A2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415" y="1079664"/>
            <a:ext cx="3846984" cy="384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87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A45D75-7C7C-FC28-D6FD-51614524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URANUS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A774BE-5853-AA94-C4A1-E321992D5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913" y="2707080"/>
            <a:ext cx="9672484" cy="4282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600" dirty="0" err="1"/>
              <a:t>It’s</a:t>
            </a:r>
            <a:r>
              <a:rPr lang="it-IT" sz="2600" dirty="0"/>
              <a:t> an </a:t>
            </a:r>
            <a:r>
              <a:rPr lang="it-IT" sz="2600" b="1" dirty="0"/>
              <a:t>«</a:t>
            </a:r>
            <a:r>
              <a:rPr lang="it-IT" sz="2600" b="1" dirty="0" err="1"/>
              <a:t>ice</a:t>
            </a:r>
            <a:r>
              <a:rPr lang="it-IT" sz="2600" b="1" dirty="0"/>
              <a:t> </a:t>
            </a:r>
            <a:r>
              <a:rPr lang="it-IT" sz="2600" b="1" dirty="0" err="1"/>
              <a:t>giant</a:t>
            </a:r>
            <a:r>
              <a:rPr lang="it-IT" sz="2600" dirty="0"/>
              <a:t>»: </a:t>
            </a:r>
            <a:r>
              <a:rPr lang="it-IT" sz="2600" dirty="0" err="1"/>
              <a:t>it</a:t>
            </a:r>
            <a:r>
              <a:rPr lang="it-IT" sz="2600" dirty="0"/>
              <a:t> </a:t>
            </a:r>
            <a:r>
              <a:rPr lang="it-IT" sz="2600" dirty="0" err="1"/>
              <a:t>has</a:t>
            </a:r>
            <a:r>
              <a:rPr lang="it-IT" sz="2600" dirty="0"/>
              <a:t> </a:t>
            </a:r>
            <a:r>
              <a:rPr lang="it-IT" sz="2600" dirty="0" err="1"/>
              <a:t>got</a:t>
            </a:r>
            <a:r>
              <a:rPr lang="it-IT" sz="2600" dirty="0"/>
              <a:t> a </a:t>
            </a:r>
            <a:r>
              <a:rPr lang="it-IT" sz="2600" dirty="0" err="1"/>
              <a:t>rocky</a:t>
            </a:r>
            <a:r>
              <a:rPr lang="it-IT" sz="2600" dirty="0"/>
              <a:t> center, and a </a:t>
            </a:r>
            <a:r>
              <a:rPr lang="it-IT" sz="2600" dirty="0" err="1"/>
              <a:t>thick</a:t>
            </a:r>
            <a:r>
              <a:rPr lang="it-IT" sz="2600" dirty="0"/>
              <a:t> </a:t>
            </a:r>
            <a:r>
              <a:rPr lang="it-IT" sz="2600" dirty="0" err="1"/>
              <a:t>atmosphere</a:t>
            </a:r>
            <a:r>
              <a:rPr lang="it-IT" sz="2600" dirty="0"/>
              <a:t> made of </a:t>
            </a:r>
            <a:r>
              <a:rPr lang="it-IT" sz="2600" dirty="0" err="1"/>
              <a:t>hydrogen</a:t>
            </a:r>
            <a:r>
              <a:rPr lang="it-IT" sz="2600" dirty="0"/>
              <a:t>, </a:t>
            </a:r>
            <a:r>
              <a:rPr lang="it-IT" sz="2600" dirty="0" err="1"/>
              <a:t>helium</a:t>
            </a:r>
            <a:r>
              <a:rPr lang="it-IT" sz="2600" dirty="0"/>
              <a:t> and </a:t>
            </a:r>
            <a:r>
              <a:rPr lang="it-IT" sz="2600" dirty="0" err="1"/>
              <a:t>methane</a:t>
            </a:r>
            <a:r>
              <a:rPr lang="it-IT" sz="2600" dirty="0"/>
              <a:t>. </a:t>
            </a:r>
            <a:r>
              <a:rPr lang="it-IT" sz="2600" dirty="0" err="1"/>
              <a:t>Methane</a:t>
            </a:r>
            <a:r>
              <a:rPr lang="it-IT" sz="2600" dirty="0"/>
              <a:t> makes </a:t>
            </a:r>
            <a:r>
              <a:rPr lang="it-IT" sz="2600" dirty="0" err="1"/>
              <a:t>Uranus</a:t>
            </a:r>
            <a:r>
              <a:rPr lang="it-IT" sz="2600" dirty="0"/>
              <a:t> blue. </a:t>
            </a:r>
          </a:p>
          <a:p>
            <a:pPr marL="0" indent="0">
              <a:buNone/>
            </a:pPr>
            <a:endParaRPr lang="it-IT" sz="2600" dirty="0"/>
          </a:p>
          <a:p>
            <a:pPr marL="0" indent="0">
              <a:buNone/>
            </a:pPr>
            <a:r>
              <a:rPr lang="it-IT" sz="2600" dirty="0" err="1"/>
              <a:t>Uranus</a:t>
            </a:r>
            <a:r>
              <a:rPr lang="it-IT" sz="2600" dirty="0"/>
              <a:t> </a:t>
            </a:r>
            <a:r>
              <a:rPr lang="it-IT" sz="2600" dirty="0" err="1"/>
              <a:t>is</a:t>
            </a:r>
            <a:r>
              <a:rPr lang="it-IT" sz="2600" dirty="0"/>
              <a:t> like Venus: </a:t>
            </a:r>
            <a:r>
              <a:rPr lang="it-IT" sz="2600" dirty="0" err="1"/>
              <a:t>it</a:t>
            </a:r>
            <a:r>
              <a:rPr lang="it-IT" sz="2600" dirty="0"/>
              <a:t> </a:t>
            </a:r>
            <a:r>
              <a:rPr lang="it-IT" sz="2600" dirty="0" err="1"/>
              <a:t>rotates</a:t>
            </a:r>
            <a:r>
              <a:rPr lang="it-IT" sz="2600" dirty="0"/>
              <a:t> in the opposite </a:t>
            </a:r>
            <a:r>
              <a:rPr lang="it-IT" sz="2600" dirty="0" err="1"/>
              <a:t>direction</a:t>
            </a:r>
            <a:r>
              <a:rPr lang="it-IT" sz="2600" dirty="0"/>
              <a:t> </a:t>
            </a:r>
            <a:r>
              <a:rPr lang="it-IT" sz="2600" dirty="0" err="1"/>
              <a:t>as</a:t>
            </a:r>
            <a:r>
              <a:rPr lang="it-IT" sz="2600" dirty="0"/>
              <a:t> </a:t>
            </a:r>
            <a:r>
              <a:rPr lang="it-IT" sz="2600" dirty="0" err="1"/>
              <a:t>most</a:t>
            </a:r>
            <a:r>
              <a:rPr lang="it-IT" sz="2600" dirty="0"/>
              <a:t> </a:t>
            </a:r>
            <a:r>
              <a:rPr lang="it-IT" sz="2600" dirty="0" err="1"/>
              <a:t>planets</a:t>
            </a:r>
            <a:r>
              <a:rPr lang="it-IT" sz="2600" dirty="0"/>
              <a:t>. In </a:t>
            </a:r>
            <a:r>
              <a:rPr lang="it-IT" sz="2600" dirty="0" err="1"/>
              <a:t>addition</a:t>
            </a:r>
            <a:r>
              <a:rPr lang="it-IT" sz="2600" dirty="0"/>
              <a:t>, </a:t>
            </a:r>
            <a:r>
              <a:rPr lang="it-IT" sz="2600" dirty="0" err="1"/>
              <a:t>it</a:t>
            </a:r>
            <a:r>
              <a:rPr lang="it-IT" sz="2600" dirty="0"/>
              <a:t> </a:t>
            </a:r>
            <a:r>
              <a:rPr lang="it-IT" sz="2600" dirty="0" err="1"/>
              <a:t>rotates</a:t>
            </a:r>
            <a:r>
              <a:rPr lang="it-IT" sz="2600" dirty="0"/>
              <a:t> on </a:t>
            </a:r>
            <a:r>
              <a:rPr lang="it-IT" sz="2600" dirty="0" err="1"/>
              <a:t>its</a:t>
            </a:r>
            <a:r>
              <a:rPr lang="it-IT" sz="2600" dirty="0"/>
              <a:t> side. </a:t>
            </a:r>
            <a:r>
              <a:rPr lang="it-IT" sz="2600" dirty="0" err="1"/>
              <a:t>It</a:t>
            </a:r>
            <a:r>
              <a:rPr lang="it-IT" sz="2600" dirty="0"/>
              <a:t> </a:t>
            </a:r>
            <a:r>
              <a:rPr lang="it-IT" sz="2600" dirty="0" err="1"/>
              <a:t>has</a:t>
            </a:r>
            <a:r>
              <a:rPr lang="it-IT" sz="2600" dirty="0"/>
              <a:t> </a:t>
            </a:r>
            <a:r>
              <a:rPr lang="it-IT" sz="2600" dirty="0" err="1"/>
              <a:t>got</a:t>
            </a:r>
            <a:r>
              <a:rPr lang="it-IT" sz="2600" dirty="0"/>
              <a:t> 13 rings. </a:t>
            </a:r>
          </a:p>
          <a:p>
            <a:pPr marL="0" indent="0">
              <a:buNone/>
            </a:pPr>
            <a:endParaRPr lang="it-IT" sz="2600" dirty="0"/>
          </a:p>
          <a:p>
            <a:pPr marL="0" indent="0">
              <a:buNone/>
            </a:pPr>
            <a:r>
              <a:rPr lang="it-IT" sz="2600" dirty="0"/>
              <a:t>A </a:t>
            </a:r>
            <a:r>
              <a:rPr lang="it-IT" sz="2600" b="1" dirty="0"/>
              <a:t>day</a:t>
            </a:r>
            <a:r>
              <a:rPr lang="it-IT" sz="2600" dirty="0"/>
              <a:t> on </a:t>
            </a:r>
            <a:r>
              <a:rPr lang="it-IT" sz="2600" dirty="0" err="1"/>
              <a:t>Uranus</a:t>
            </a:r>
            <a:r>
              <a:rPr lang="it-IT" sz="2600" dirty="0"/>
              <a:t> </a:t>
            </a:r>
            <a:r>
              <a:rPr lang="it-IT" sz="2600" dirty="0" err="1"/>
              <a:t>lasts</a:t>
            </a:r>
            <a:r>
              <a:rPr lang="it-IT" sz="2600" dirty="0"/>
              <a:t> 17 hours. </a:t>
            </a:r>
          </a:p>
          <a:p>
            <a:pPr marL="0" indent="0">
              <a:buNone/>
            </a:pPr>
            <a:r>
              <a:rPr lang="it-IT" sz="2600" dirty="0"/>
              <a:t>A </a:t>
            </a:r>
            <a:r>
              <a:rPr lang="it-IT" sz="2600" b="1" dirty="0" err="1"/>
              <a:t>year</a:t>
            </a:r>
            <a:r>
              <a:rPr lang="it-IT" sz="2600" dirty="0"/>
              <a:t> on </a:t>
            </a:r>
            <a:r>
              <a:rPr lang="it-IT" sz="2600" dirty="0" err="1"/>
              <a:t>Uranus</a:t>
            </a:r>
            <a:r>
              <a:rPr lang="it-IT" sz="2600" dirty="0"/>
              <a:t> </a:t>
            </a:r>
            <a:r>
              <a:rPr lang="it-IT" sz="2600" dirty="0" err="1"/>
              <a:t>lasts</a:t>
            </a:r>
            <a:r>
              <a:rPr lang="it-IT" sz="2600" dirty="0"/>
              <a:t> 30681 Earth days (84 </a:t>
            </a:r>
            <a:r>
              <a:rPr lang="it-IT" sz="2600" dirty="0" err="1"/>
              <a:t>years</a:t>
            </a:r>
            <a:r>
              <a:rPr lang="it-IT" sz="2600" dirty="0"/>
              <a:t>).</a:t>
            </a:r>
          </a:p>
          <a:p>
            <a:pPr marL="0" indent="0">
              <a:buNone/>
            </a:pPr>
            <a:endParaRPr lang="it-IT" sz="2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2890CD-C16F-87EC-49D7-54FE0C8A76F9}"/>
              </a:ext>
            </a:extLst>
          </p:cNvPr>
          <p:cNvSpPr txBox="1"/>
          <p:nvPr/>
        </p:nvSpPr>
        <p:spPr>
          <a:xfrm>
            <a:off x="768913" y="1532298"/>
            <a:ext cx="815094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600" b="1" dirty="0" err="1"/>
              <a:t>Uranus</a:t>
            </a:r>
            <a:r>
              <a:rPr lang="it-IT" sz="2600" dirty="0"/>
              <a:t> </a:t>
            </a:r>
            <a:r>
              <a:rPr lang="it-IT" sz="2600" dirty="0" err="1"/>
              <a:t>is</a:t>
            </a:r>
            <a:r>
              <a:rPr lang="it-IT" sz="2600" dirty="0"/>
              <a:t> the first </a:t>
            </a:r>
            <a:r>
              <a:rPr lang="it-IT" sz="2600" dirty="0" err="1"/>
              <a:t>planet</a:t>
            </a:r>
            <a:r>
              <a:rPr lang="it-IT" sz="2600" dirty="0"/>
              <a:t> </a:t>
            </a:r>
            <a:r>
              <a:rPr lang="it-IT" sz="2600" dirty="0" err="1"/>
              <a:t>that</a:t>
            </a:r>
            <a:r>
              <a:rPr lang="it-IT" sz="2600" dirty="0"/>
              <a:t> </a:t>
            </a:r>
            <a:r>
              <a:rPr lang="it-IT" sz="2600" dirty="0" err="1"/>
              <a:t>was</a:t>
            </a:r>
            <a:r>
              <a:rPr lang="it-IT" sz="2600" dirty="0"/>
              <a:t> </a:t>
            </a:r>
            <a:r>
              <a:rPr lang="it-IT" sz="2600" dirty="0" err="1"/>
              <a:t>discovered</a:t>
            </a:r>
            <a:r>
              <a:rPr lang="it-IT" sz="2600" dirty="0"/>
              <a:t> thanks to the </a:t>
            </a:r>
            <a:r>
              <a:rPr lang="it-IT" sz="2600" dirty="0" err="1"/>
              <a:t>telescope</a:t>
            </a:r>
            <a:r>
              <a:rPr lang="it-IT" sz="2600" dirty="0"/>
              <a:t>. </a:t>
            </a:r>
          </a:p>
        </p:txBody>
      </p:sp>
      <p:pic>
        <p:nvPicPr>
          <p:cNvPr id="9218" name="Picture 2" descr="Planet clipart uranus, Planet uranus Transparent FREE for download on ...">
            <a:extLst>
              <a:ext uri="{FF2B5EF4-FFF2-40B4-BE49-F238E27FC236}">
                <a16:creationId xmlns:a16="http://schemas.microsoft.com/office/drawing/2014/main" id="{7AD1E82B-EF63-85F2-66CA-D9B26D05C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8524">
            <a:off x="9616402" y="44991"/>
            <a:ext cx="1788564" cy="386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46DA15-D44D-A47D-03C4-4C6368319330}"/>
              </a:ext>
            </a:extLst>
          </p:cNvPr>
          <p:cNvSpPr txBox="1"/>
          <p:nvPr/>
        </p:nvSpPr>
        <p:spPr>
          <a:xfrm>
            <a:off x="7152968" y="6211669"/>
            <a:ext cx="6145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https://spaceplace.nasa.gov/all-about-uranus/en/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846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C9710-0A24-C060-4C9C-77DF1742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URANUS’ IDENTITY CARD</a:t>
            </a: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4ED94FD1-0839-1E4C-666B-817799202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337999"/>
              </p:ext>
            </p:extLst>
          </p:nvPr>
        </p:nvGraphicFramePr>
        <p:xfrm>
          <a:off x="960284" y="1690688"/>
          <a:ext cx="6669548" cy="3235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6384">
                  <a:extLst>
                    <a:ext uri="{9D8B030D-6E8A-4147-A177-3AD203B41FA5}">
                      <a16:colId xmlns:a16="http://schemas.microsoft.com/office/drawing/2014/main" val="4280594437"/>
                    </a:ext>
                  </a:extLst>
                </a:gridCol>
                <a:gridCol w="4413164">
                  <a:extLst>
                    <a:ext uri="{9D8B030D-6E8A-4147-A177-3AD203B41FA5}">
                      <a16:colId xmlns:a16="http://schemas.microsoft.com/office/drawing/2014/main" val="13412694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NAME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Uranus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753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POSITION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982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TEMPERATURE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-195 (</a:t>
                      </a:r>
                      <a:r>
                        <a:rPr lang="it-IT" dirty="0" err="1"/>
                        <a:t>avg</a:t>
                      </a:r>
                      <a:r>
                        <a:rPr lang="it-IT" dirty="0"/>
                        <a:t>.)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748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MASS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14,5 </a:t>
                      </a:r>
                      <a:r>
                        <a:rPr lang="it-IT" dirty="0" err="1"/>
                        <a:t>Earths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43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DIAMETER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 </a:t>
                      </a:r>
                      <a:r>
                        <a:rPr lang="it-IT" dirty="0" err="1"/>
                        <a:t>Earths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182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REVOLUTION TIME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84 </a:t>
                      </a:r>
                      <a:r>
                        <a:rPr lang="it-IT" dirty="0" err="1"/>
                        <a:t>years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33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SATELLITES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27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194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CURIOSITIES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Uranus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is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mostly</a:t>
                      </a:r>
                      <a:r>
                        <a:rPr lang="it-IT" dirty="0"/>
                        <a:t> made of </a:t>
                      </a:r>
                      <a:r>
                        <a:rPr lang="it-IT" dirty="0" err="1"/>
                        <a:t>flowing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icy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materials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above</a:t>
                      </a:r>
                      <a:r>
                        <a:rPr lang="it-IT" dirty="0"/>
                        <a:t> a </a:t>
                      </a:r>
                      <a:r>
                        <a:rPr lang="it-IT" dirty="0" err="1"/>
                        <a:t>solid</a:t>
                      </a:r>
                      <a:r>
                        <a:rPr lang="it-IT" dirty="0"/>
                        <a:t> core.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402756"/>
                  </a:ext>
                </a:extLst>
              </a:tr>
            </a:tbl>
          </a:graphicData>
        </a:graphic>
      </p:graphicFrame>
      <p:pic>
        <p:nvPicPr>
          <p:cNvPr id="3" name="Picture 8" descr="Id card Icon | Job Seeker Iconset | Inipagi Studio">
            <a:extLst>
              <a:ext uri="{FF2B5EF4-FFF2-40B4-BE49-F238E27FC236}">
                <a16:creationId xmlns:a16="http://schemas.microsoft.com/office/drawing/2014/main" id="{718B5DC1-CA4C-4DC5-DB88-9E0CA63A2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415" y="1079664"/>
            <a:ext cx="3846984" cy="384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532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A45D75-7C7C-FC28-D6FD-51614524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NEPTUNE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A774BE-5853-AA94-C4A1-E321992D5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912" y="2437214"/>
            <a:ext cx="9672484" cy="4282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600" dirty="0" err="1"/>
              <a:t>It’s</a:t>
            </a:r>
            <a:r>
              <a:rPr lang="it-IT" sz="2600" dirty="0"/>
              <a:t> an </a:t>
            </a:r>
            <a:r>
              <a:rPr lang="it-IT" sz="2600" b="1" dirty="0"/>
              <a:t>«</a:t>
            </a:r>
            <a:r>
              <a:rPr lang="it-IT" sz="2600" b="1" dirty="0" err="1"/>
              <a:t>ice</a:t>
            </a:r>
            <a:r>
              <a:rPr lang="it-IT" sz="2600" b="1" dirty="0"/>
              <a:t> </a:t>
            </a:r>
            <a:r>
              <a:rPr lang="it-IT" sz="2600" b="1" dirty="0" err="1"/>
              <a:t>giant</a:t>
            </a:r>
            <a:r>
              <a:rPr lang="it-IT" sz="2600" dirty="0"/>
              <a:t>»: </a:t>
            </a:r>
            <a:r>
              <a:rPr lang="it-IT" sz="2600" dirty="0" err="1"/>
              <a:t>it</a:t>
            </a:r>
            <a:r>
              <a:rPr lang="it-IT" sz="2600" dirty="0"/>
              <a:t> </a:t>
            </a:r>
            <a:r>
              <a:rPr lang="it-IT" sz="2600" dirty="0" err="1"/>
              <a:t>has</a:t>
            </a:r>
            <a:r>
              <a:rPr lang="it-IT" sz="2600" dirty="0"/>
              <a:t> </a:t>
            </a:r>
            <a:r>
              <a:rPr lang="it-IT" sz="2600" dirty="0" err="1"/>
              <a:t>got</a:t>
            </a:r>
            <a:r>
              <a:rPr lang="it-IT" sz="2600" dirty="0"/>
              <a:t> a </a:t>
            </a:r>
            <a:r>
              <a:rPr lang="it-IT" sz="2600" dirty="0" err="1"/>
              <a:t>rocky</a:t>
            </a:r>
            <a:r>
              <a:rPr lang="it-IT" sz="2600" dirty="0"/>
              <a:t> center, and a </a:t>
            </a:r>
            <a:r>
              <a:rPr lang="it-IT" sz="2600" dirty="0" err="1"/>
              <a:t>thick</a:t>
            </a:r>
            <a:r>
              <a:rPr lang="it-IT" sz="2600" dirty="0"/>
              <a:t> </a:t>
            </a:r>
            <a:r>
              <a:rPr lang="it-IT" sz="2600" dirty="0" err="1"/>
              <a:t>atmosphere</a:t>
            </a:r>
            <a:r>
              <a:rPr lang="it-IT" sz="2600" dirty="0"/>
              <a:t> made of </a:t>
            </a:r>
            <a:r>
              <a:rPr lang="it-IT" sz="2600" dirty="0" err="1"/>
              <a:t>hydrogen</a:t>
            </a:r>
            <a:r>
              <a:rPr lang="it-IT" sz="2600" dirty="0"/>
              <a:t>, </a:t>
            </a:r>
            <a:r>
              <a:rPr lang="it-IT" sz="2600" dirty="0" err="1"/>
              <a:t>helium</a:t>
            </a:r>
            <a:r>
              <a:rPr lang="it-IT" sz="2600" dirty="0"/>
              <a:t> and </a:t>
            </a:r>
            <a:r>
              <a:rPr lang="it-IT" sz="2600" dirty="0" err="1"/>
              <a:t>methane</a:t>
            </a:r>
            <a:r>
              <a:rPr lang="it-IT" sz="2600" dirty="0"/>
              <a:t>. </a:t>
            </a:r>
            <a:r>
              <a:rPr lang="it-IT" sz="2600" dirty="0" err="1"/>
              <a:t>It’s</a:t>
            </a:r>
            <a:r>
              <a:rPr lang="it-IT" sz="2600" dirty="0"/>
              <a:t> </a:t>
            </a:r>
            <a:r>
              <a:rPr lang="it-IT" sz="2600" dirty="0" err="1"/>
              <a:t>really</a:t>
            </a:r>
            <a:r>
              <a:rPr lang="it-IT" sz="2600" dirty="0"/>
              <a:t> </a:t>
            </a:r>
            <a:r>
              <a:rPr lang="it-IT" sz="2600" dirty="0" err="1"/>
              <a:t>similar</a:t>
            </a:r>
            <a:r>
              <a:rPr lang="it-IT" sz="2600" dirty="0"/>
              <a:t> to </a:t>
            </a:r>
            <a:r>
              <a:rPr lang="it-IT" sz="2600" dirty="0" err="1"/>
              <a:t>Uranus</a:t>
            </a:r>
            <a:r>
              <a:rPr lang="it-IT" sz="2600" dirty="0"/>
              <a:t>. </a:t>
            </a:r>
          </a:p>
          <a:p>
            <a:pPr marL="0" indent="0">
              <a:buNone/>
            </a:pPr>
            <a:endParaRPr lang="it-IT" sz="2600" dirty="0"/>
          </a:p>
          <a:p>
            <a:pPr marL="0" indent="0">
              <a:buNone/>
            </a:pPr>
            <a:r>
              <a:rPr lang="it-IT" sz="2600" dirty="0" err="1"/>
              <a:t>Neptune</a:t>
            </a:r>
            <a:r>
              <a:rPr lang="it-IT" sz="2600" dirty="0"/>
              <a:t> </a:t>
            </a:r>
            <a:r>
              <a:rPr lang="it-IT" sz="2600" dirty="0" err="1"/>
              <a:t>has</a:t>
            </a:r>
            <a:r>
              <a:rPr lang="it-IT" sz="2600" dirty="0"/>
              <a:t> </a:t>
            </a:r>
            <a:r>
              <a:rPr lang="it-IT" sz="2600" dirty="0" err="1"/>
              <a:t>got</a:t>
            </a:r>
            <a:r>
              <a:rPr lang="it-IT" sz="2600" dirty="0"/>
              <a:t> 6 rings. </a:t>
            </a:r>
            <a:r>
              <a:rPr lang="it-IT" sz="2600" dirty="0" err="1"/>
              <a:t>It</a:t>
            </a:r>
            <a:r>
              <a:rPr lang="it-IT" sz="2600" dirty="0"/>
              <a:t> </a:t>
            </a:r>
            <a:r>
              <a:rPr lang="it-IT" sz="2600" dirty="0" err="1"/>
              <a:t>has</a:t>
            </a:r>
            <a:r>
              <a:rPr lang="it-IT" sz="2600" dirty="0"/>
              <a:t> </a:t>
            </a:r>
            <a:r>
              <a:rPr lang="it-IT" sz="2600" dirty="0" err="1"/>
              <a:t>got</a:t>
            </a:r>
            <a:r>
              <a:rPr lang="it-IT" sz="2600" dirty="0"/>
              <a:t> a </a:t>
            </a:r>
            <a:r>
              <a:rPr lang="it-IT" sz="2600" dirty="0" err="1"/>
              <a:t>thick</a:t>
            </a:r>
            <a:r>
              <a:rPr lang="it-IT" sz="2600" dirty="0"/>
              <a:t> and </a:t>
            </a:r>
            <a:r>
              <a:rPr lang="it-IT" sz="2600" dirty="0" err="1"/>
              <a:t>windy</a:t>
            </a:r>
            <a:r>
              <a:rPr lang="it-IT" sz="2600" dirty="0"/>
              <a:t> </a:t>
            </a:r>
            <a:r>
              <a:rPr lang="it-IT" sz="2600" dirty="0" err="1"/>
              <a:t>atmosphere</a:t>
            </a:r>
            <a:r>
              <a:rPr lang="it-IT" sz="2600" dirty="0"/>
              <a:t>.</a:t>
            </a:r>
          </a:p>
          <a:p>
            <a:pPr marL="0" indent="0">
              <a:buNone/>
            </a:pPr>
            <a:endParaRPr lang="it-IT" sz="2600" dirty="0"/>
          </a:p>
          <a:p>
            <a:pPr marL="0" indent="0">
              <a:buNone/>
            </a:pPr>
            <a:r>
              <a:rPr lang="it-IT" sz="2600" dirty="0"/>
              <a:t>A </a:t>
            </a:r>
            <a:r>
              <a:rPr lang="it-IT" sz="2600" b="1" dirty="0"/>
              <a:t>day</a:t>
            </a:r>
            <a:r>
              <a:rPr lang="it-IT" sz="2600" dirty="0"/>
              <a:t> on </a:t>
            </a:r>
            <a:r>
              <a:rPr lang="it-IT" sz="2600" dirty="0" err="1"/>
              <a:t>Neptune</a:t>
            </a:r>
            <a:r>
              <a:rPr lang="it-IT" sz="2600" dirty="0"/>
              <a:t> </a:t>
            </a:r>
            <a:r>
              <a:rPr lang="it-IT" sz="2600" dirty="0" err="1"/>
              <a:t>lasts</a:t>
            </a:r>
            <a:r>
              <a:rPr lang="it-IT" sz="2600" dirty="0"/>
              <a:t> 16 hours. </a:t>
            </a:r>
          </a:p>
          <a:p>
            <a:pPr marL="0" indent="0">
              <a:buNone/>
            </a:pPr>
            <a:r>
              <a:rPr lang="it-IT" sz="2600" dirty="0"/>
              <a:t>A </a:t>
            </a:r>
            <a:r>
              <a:rPr lang="it-IT" sz="2600" b="1" dirty="0" err="1"/>
              <a:t>year</a:t>
            </a:r>
            <a:r>
              <a:rPr lang="it-IT" sz="2600" dirty="0"/>
              <a:t> on </a:t>
            </a:r>
            <a:r>
              <a:rPr lang="it-IT" sz="2600" dirty="0" err="1"/>
              <a:t>Neptune</a:t>
            </a:r>
            <a:r>
              <a:rPr lang="it-IT" sz="2600" dirty="0"/>
              <a:t> </a:t>
            </a:r>
            <a:r>
              <a:rPr lang="it-IT" sz="2600" dirty="0" err="1"/>
              <a:t>lasts</a:t>
            </a:r>
            <a:r>
              <a:rPr lang="it-IT" sz="2600" dirty="0"/>
              <a:t> 60266 Earth days (165 </a:t>
            </a:r>
            <a:r>
              <a:rPr lang="it-IT" sz="2600" dirty="0" err="1"/>
              <a:t>years</a:t>
            </a:r>
            <a:r>
              <a:rPr lang="it-IT" sz="2600" dirty="0"/>
              <a:t>).</a:t>
            </a:r>
          </a:p>
          <a:p>
            <a:pPr marL="0" indent="0">
              <a:buNone/>
            </a:pPr>
            <a:endParaRPr lang="it-IT" sz="2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2890CD-C16F-87EC-49D7-54FE0C8A76F9}"/>
              </a:ext>
            </a:extLst>
          </p:cNvPr>
          <p:cNvSpPr txBox="1"/>
          <p:nvPr/>
        </p:nvSpPr>
        <p:spPr>
          <a:xfrm>
            <a:off x="768912" y="1532298"/>
            <a:ext cx="85422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600" b="1" dirty="0" err="1"/>
              <a:t>Neptune</a:t>
            </a:r>
            <a:r>
              <a:rPr lang="it-IT" sz="2600" dirty="0"/>
              <a:t> </a:t>
            </a:r>
            <a:r>
              <a:rPr lang="it-IT" sz="2600" dirty="0" err="1"/>
              <a:t>is</a:t>
            </a:r>
            <a:r>
              <a:rPr lang="it-IT" sz="2600" dirty="0"/>
              <a:t> the </a:t>
            </a:r>
            <a:r>
              <a:rPr lang="it-IT" sz="2600" dirty="0" err="1"/>
              <a:t>coldest</a:t>
            </a:r>
            <a:r>
              <a:rPr lang="it-IT" sz="2600" dirty="0"/>
              <a:t> and </a:t>
            </a:r>
            <a:r>
              <a:rPr lang="it-IT" sz="2600" dirty="0" err="1"/>
              <a:t>darkest</a:t>
            </a:r>
            <a:r>
              <a:rPr lang="it-IT" sz="2600" dirty="0"/>
              <a:t> </a:t>
            </a:r>
            <a:r>
              <a:rPr lang="it-IT" sz="2600" dirty="0" err="1"/>
              <a:t>planet</a:t>
            </a:r>
            <a:r>
              <a:rPr lang="it-IT" sz="2600" dirty="0"/>
              <a:t> of the solar system.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246DA15-D44D-A47D-03C4-4C6368319330}"/>
              </a:ext>
            </a:extLst>
          </p:cNvPr>
          <p:cNvSpPr txBox="1"/>
          <p:nvPr/>
        </p:nvSpPr>
        <p:spPr>
          <a:xfrm>
            <a:off x="7152968" y="6211669"/>
            <a:ext cx="6145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2"/>
              </a:rPr>
              <a:t>https://spaceplace.nasa.gov/all-about-neptune/en/</a:t>
            </a:r>
            <a:endParaRPr lang="it-IT" dirty="0"/>
          </a:p>
          <a:p>
            <a:endParaRPr lang="it-IT" dirty="0"/>
          </a:p>
        </p:txBody>
      </p:sp>
      <p:pic>
        <p:nvPicPr>
          <p:cNvPr id="10242" name="Picture 2" descr="Neptune Facts | Neptune Planet | DK Find Out">
            <a:extLst>
              <a:ext uri="{FF2B5EF4-FFF2-40B4-BE49-F238E27FC236}">
                <a16:creationId xmlns:a16="http://schemas.microsoft.com/office/drawing/2014/main" id="{698661B5-98AE-DF26-8B21-6BD5711CA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129" y="138734"/>
            <a:ext cx="2584399" cy="256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931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1FB2BE-B68A-70EF-E6B6-7F1C2B692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/>
              <a:t>Planetary</a:t>
            </a:r>
            <a:r>
              <a:rPr lang="it-IT" b="1" dirty="0"/>
              <a:t> systems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CDFBDE-9224-BB22-D98D-2C0940871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53748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A </a:t>
            </a:r>
            <a:r>
              <a:rPr lang="it-IT" b="1" dirty="0" err="1"/>
              <a:t>planetary</a:t>
            </a:r>
            <a:r>
              <a:rPr lang="it-IT" b="1" dirty="0"/>
              <a:t> system </a:t>
            </a:r>
            <a:r>
              <a:rPr lang="it-IT" dirty="0" err="1"/>
              <a:t>is</a:t>
            </a:r>
            <a:r>
              <a:rPr lang="it-IT" dirty="0"/>
              <a:t> a system of </a:t>
            </a:r>
            <a:r>
              <a:rPr lang="it-IT" dirty="0" err="1"/>
              <a:t>planets</a:t>
            </a:r>
            <a:r>
              <a:rPr lang="it-IT" dirty="0"/>
              <a:t> and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objects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orbit</a:t>
            </a:r>
            <a:r>
              <a:rPr lang="it-IT" dirty="0"/>
              <a:t> </a:t>
            </a:r>
            <a:r>
              <a:rPr lang="it-IT" dirty="0" err="1"/>
              <a:t>around</a:t>
            </a:r>
            <a:r>
              <a:rPr lang="it-IT" dirty="0"/>
              <a:t> a star. 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E72A0B4-5CFF-49B9-9497-B4CFB83A3E26}"/>
              </a:ext>
            </a:extLst>
          </p:cNvPr>
          <p:cNvSpPr txBox="1"/>
          <p:nvPr/>
        </p:nvSpPr>
        <p:spPr>
          <a:xfrm>
            <a:off x="838200" y="3065206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 err="1"/>
              <a:t>Our</a:t>
            </a:r>
            <a:r>
              <a:rPr lang="it-IT" sz="2800" dirty="0"/>
              <a:t> </a:t>
            </a:r>
            <a:r>
              <a:rPr lang="it-IT" sz="2800" dirty="0" err="1"/>
              <a:t>planetary</a:t>
            </a:r>
            <a:r>
              <a:rPr lang="it-IT" sz="2800" dirty="0"/>
              <a:t> system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called</a:t>
            </a:r>
            <a:r>
              <a:rPr lang="it-IT" sz="2800" dirty="0"/>
              <a:t> «</a:t>
            </a:r>
            <a:r>
              <a:rPr lang="it-IT" sz="2800" b="1" dirty="0"/>
              <a:t>solar</a:t>
            </a:r>
            <a:r>
              <a:rPr lang="it-IT" sz="2800" dirty="0"/>
              <a:t> </a:t>
            </a:r>
            <a:r>
              <a:rPr lang="it-IT" sz="2800" b="1" dirty="0"/>
              <a:t>system</a:t>
            </a:r>
            <a:r>
              <a:rPr lang="it-IT" sz="2800" dirty="0"/>
              <a:t>» </a:t>
            </a:r>
            <a:r>
              <a:rPr lang="it-IT" sz="2800" dirty="0" err="1"/>
              <a:t>because</a:t>
            </a:r>
            <a:r>
              <a:rPr lang="it-IT" sz="2800" dirty="0"/>
              <a:t> </a:t>
            </a:r>
            <a:r>
              <a:rPr lang="it-IT" sz="2800" dirty="0" err="1"/>
              <a:t>we</a:t>
            </a:r>
            <a:r>
              <a:rPr lang="it-IT" sz="2800" dirty="0"/>
              <a:t> </a:t>
            </a:r>
            <a:r>
              <a:rPr lang="it-IT" sz="2800" dirty="0" err="1"/>
              <a:t>orbit</a:t>
            </a:r>
            <a:r>
              <a:rPr lang="it-IT" sz="2800" dirty="0"/>
              <a:t> a star </a:t>
            </a:r>
            <a:r>
              <a:rPr lang="it-IT" sz="2800" dirty="0" err="1"/>
              <a:t>called</a:t>
            </a:r>
            <a:r>
              <a:rPr lang="it-IT" sz="2800" dirty="0"/>
              <a:t> «</a:t>
            </a:r>
            <a:r>
              <a:rPr lang="it-IT" sz="2800" b="1" dirty="0"/>
              <a:t>sun</a:t>
            </a:r>
            <a:r>
              <a:rPr lang="it-IT" sz="2800" dirty="0"/>
              <a:t>». </a:t>
            </a:r>
          </a:p>
          <a:p>
            <a:endParaRPr lang="it-IT" sz="2800" dirty="0"/>
          </a:p>
          <a:p>
            <a:r>
              <a:rPr lang="it-IT" sz="2800" dirty="0"/>
              <a:t>In the solar system </a:t>
            </a:r>
            <a:r>
              <a:rPr lang="it-IT" sz="2800" dirty="0" err="1"/>
              <a:t>there</a:t>
            </a:r>
            <a:r>
              <a:rPr lang="it-IT" sz="2800" dirty="0"/>
              <a:t> are 8 </a:t>
            </a:r>
            <a:r>
              <a:rPr lang="it-IT" sz="2800" dirty="0" err="1"/>
              <a:t>planets</a:t>
            </a:r>
            <a:r>
              <a:rPr lang="it-IT" sz="2800" dirty="0"/>
              <a:t>, </a:t>
            </a:r>
            <a:r>
              <a:rPr lang="it-IT" sz="2800" dirty="0" err="1"/>
              <a:t>many</a:t>
            </a:r>
            <a:r>
              <a:rPr lang="it-IT" sz="2800" dirty="0"/>
              <a:t> </a:t>
            </a:r>
            <a:r>
              <a:rPr lang="it-IT" sz="2800" dirty="0" err="1"/>
              <a:t>satellites</a:t>
            </a:r>
            <a:r>
              <a:rPr lang="it-IT" sz="2800" dirty="0"/>
              <a:t>, </a:t>
            </a:r>
            <a:r>
              <a:rPr lang="it-IT" sz="2800" dirty="0" err="1"/>
              <a:t>asteroids</a:t>
            </a:r>
            <a:r>
              <a:rPr lang="it-IT" sz="2800" dirty="0"/>
              <a:t>, </a:t>
            </a:r>
            <a:r>
              <a:rPr lang="it-IT" sz="2800" dirty="0" err="1"/>
              <a:t>dwarf</a:t>
            </a:r>
            <a:r>
              <a:rPr lang="it-IT" sz="2800" dirty="0"/>
              <a:t> </a:t>
            </a:r>
            <a:r>
              <a:rPr lang="it-IT" sz="2800" dirty="0" err="1"/>
              <a:t>planets</a:t>
            </a:r>
            <a:r>
              <a:rPr lang="it-IT" sz="2800" dirty="0"/>
              <a:t>, </a:t>
            </a:r>
            <a:r>
              <a:rPr lang="it-IT" sz="2800" dirty="0" err="1"/>
              <a:t>comets</a:t>
            </a:r>
            <a:r>
              <a:rPr lang="it-IT" sz="2800" dirty="0"/>
              <a:t> etc. </a:t>
            </a:r>
          </a:p>
          <a:p>
            <a:endParaRPr lang="it-IT" sz="2800" dirty="0"/>
          </a:p>
          <a:p>
            <a:endParaRPr lang="it-IT" sz="2800" dirty="0"/>
          </a:p>
        </p:txBody>
      </p:sp>
      <p:pic>
        <p:nvPicPr>
          <p:cNvPr id="2050" name="Picture 2" descr="Solar System Planets Png Clipart - Full Size Clipart (#5358343 ...">
            <a:extLst>
              <a:ext uri="{FF2B5EF4-FFF2-40B4-BE49-F238E27FC236}">
                <a16:creationId xmlns:a16="http://schemas.microsoft.com/office/drawing/2014/main" id="{A4278564-4C4E-F53B-10D9-27A32116D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079" y="949641"/>
            <a:ext cx="2174030" cy="495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700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C9710-0A24-C060-4C9C-77DF1742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NEPTUNE’S IDENTITY CARD</a:t>
            </a: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4ED94FD1-0839-1E4C-666B-817799202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53550"/>
              </p:ext>
            </p:extLst>
          </p:nvPr>
        </p:nvGraphicFramePr>
        <p:xfrm>
          <a:off x="960284" y="1690688"/>
          <a:ext cx="6669548" cy="3510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6384">
                  <a:extLst>
                    <a:ext uri="{9D8B030D-6E8A-4147-A177-3AD203B41FA5}">
                      <a16:colId xmlns:a16="http://schemas.microsoft.com/office/drawing/2014/main" val="4280594437"/>
                    </a:ext>
                  </a:extLst>
                </a:gridCol>
                <a:gridCol w="4413164">
                  <a:extLst>
                    <a:ext uri="{9D8B030D-6E8A-4147-A177-3AD203B41FA5}">
                      <a16:colId xmlns:a16="http://schemas.microsoft.com/office/drawing/2014/main" val="13412694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NAME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Uranus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753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POSITION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982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TEMPERATURE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-200 (</a:t>
                      </a:r>
                      <a:r>
                        <a:rPr lang="it-IT" dirty="0" err="1"/>
                        <a:t>avg</a:t>
                      </a:r>
                      <a:r>
                        <a:rPr lang="it-IT" dirty="0"/>
                        <a:t>.)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748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MASS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17,1 </a:t>
                      </a:r>
                      <a:r>
                        <a:rPr lang="it-IT" dirty="0" err="1"/>
                        <a:t>Earths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43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DIAMETER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 </a:t>
                      </a:r>
                      <a:r>
                        <a:rPr lang="it-IT" dirty="0" err="1"/>
                        <a:t>Earths</a:t>
                      </a:r>
                      <a:r>
                        <a:rPr lang="it-IT" dirty="0"/>
                        <a:t>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182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REVOLUTION TIME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165 </a:t>
                      </a:r>
                      <a:r>
                        <a:rPr lang="it-IT" dirty="0" err="1"/>
                        <a:t>years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33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SATELLITES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194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CURIOSITIES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Neptune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is</a:t>
                      </a:r>
                      <a:r>
                        <a:rPr lang="it-IT" dirty="0"/>
                        <a:t> the last </a:t>
                      </a:r>
                      <a:r>
                        <a:rPr lang="it-IT" dirty="0" err="1"/>
                        <a:t>planet</a:t>
                      </a:r>
                      <a:r>
                        <a:rPr lang="it-IT" dirty="0"/>
                        <a:t> of the solar system. </a:t>
                      </a:r>
                      <a:r>
                        <a:rPr lang="it-IT" dirty="0" err="1"/>
                        <a:t>It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is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also</a:t>
                      </a:r>
                      <a:r>
                        <a:rPr lang="it-IT" dirty="0"/>
                        <a:t> the last one </a:t>
                      </a:r>
                      <a:r>
                        <a:rPr lang="it-IT" dirty="0" err="1"/>
                        <a:t>that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has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been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discovered</a:t>
                      </a:r>
                      <a:r>
                        <a:rPr lang="it-IT" dirty="0"/>
                        <a:t>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402756"/>
                  </a:ext>
                </a:extLst>
              </a:tr>
            </a:tbl>
          </a:graphicData>
        </a:graphic>
      </p:graphicFrame>
      <p:pic>
        <p:nvPicPr>
          <p:cNvPr id="3" name="Picture 8" descr="Id card Icon | Job Seeker Iconset | Inipagi Studio">
            <a:extLst>
              <a:ext uri="{FF2B5EF4-FFF2-40B4-BE49-F238E27FC236}">
                <a16:creationId xmlns:a16="http://schemas.microsoft.com/office/drawing/2014/main" id="{718B5DC1-CA4C-4DC5-DB88-9E0CA63A2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415" y="1079664"/>
            <a:ext cx="3846984" cy="384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742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0E1520-763B-A053-99EF-C7F3EF2EF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THE SUN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2F7A43-65C5-264B-E13E-ADB8CCC79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8054591" cy="8572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The </a:t>
            </a:r>
            <a:r>
              <a:rPr lang="it-IT" b="1" dirty="0"/>
              <a:t>sun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biggest</a:t>
            </a:r>
            <a:r>
              <a:rPr lang="it-IT" dirty="0"/>
              <a:t> </a:t>
            </a:r>
            <a:r>
              <a:rPr lang="it-IT" dirty="0" err="1"/>
              <a:t>object</a:t>
            </a:r>
            <a:r>
              <a:rPr lang="it-IT" dirty="0"/>
              <a:t> of </a:t>
            </a:r>
            <a:r>
              <a:rPr lang="it-IT" dirty="0" err="1"/>
              <a:t>our</a:t>
            </a:r>
            <a:r>
              <a:rPr lang="it-IT" dirty="0"/>
              <a:t> solar system. </a:t>
            </a:r>
            <a:r>
              <a:rPr lang="it-IT" dirty="0" err="1"/>
              <a:t>It’s</a:t>
            </a:r>
            <a:r>
              <a:rPr lang="it-IT" dirty="0"/>
              <a:t> a star </a:t>
            </a:r>
            <a:r>
              <a:rPr lang="it-IT" dirty="0" err="1"/>
              <a:t>called</a:t>
            </a:r>
            <a:r>
              <a:rPr lang="it-IT" dirty="0"/>
              <a:t> «</a:t>
            </a:r>
            <a:r>
              <a:rPr lang="it-IT" b="1" dirty="0" err="1"/>
              <a:t>yellow</a:t>
            </a:r>
            <a:r>
              <a:rPr lang="it-IT" b="1" dirty="0"/>
              <a:t> </a:t>
            </a:r>
            <a:r>
              <a:rPr lang="it-IT" b="1" dirty="0" err="1"/>
              <a:t>dwarf</a:t>
            </a:r>
            <a:r>
              <a:rPr lang="it-IT" dirty="0"/>
              <a:t>».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Picture 2" descr="How old is the Sun? :: NASA Space Place">
            <a:extLst>
              <a:ext uri="{FF2B5EF4-FFF2-40B4-BE49-F238E27FC236}">
                <a16:creationId xmlns:a16="http://schemas.microsoft.com/office/drawing/2014/main" id="{2877F5C5-6E27-0A4E-1BC3-6355B20EE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709" y="0"/>
            <a:ext cx="2829291" cy="282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A472C09-78FB-0E60-8F55-A4B9CEA32513}"/>
              </a:ext>
            </a:extLst>
          </p:cNvPr>
          <p:cNvSpPr txBox="1">
            <a:spLocks/>
          </p:cNvSpPr>
          <p:nvPr/>
        </p:nvSpPr>
        <p:spPr>
          <a:xfrm>
            <a:off x="838199" y="3060403"/>
            <a:ext cx="10770997" cy="3663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dirty="0"/>
              <a:t>The </a:t>
            </a:r>
            <a:r>
              <a:rPr lang="it-IT" b="1" dirty="0"/>
              <a:t>sun</a:t>
            </a:r>
            <a:r>
              <a:rPr lang="it-IT" dirty="0"/>
              <a:t> </a:t>
            </a:r>
            <a:r>
              <a:rPr lang="it-IT" dirty="0" err="1"/>
              <a:t>isn’t</a:t>
            </a:r>
            <a:r>
              <a:rPr lang="it-IT" dirty="0"/>
              <a:t> the </a:t>
            </a:r>
            <a:r>
              <a:rPr lang="it-IT" dirty="0" err="1"/>
              <a:t>biggest</a:t>
            </a:r>
            <a:r>
              <a:rPr lang="it-IT" dirty="0"/>
              <a:t> star in the </a:t>
            </a:r>
            <a:r>
              <a:rPr lang="it-IT" dirty="0" err="1"/>
              <a:t>universe</a:t>
            </a:r>
            <a:r>
              <a:rPr lang="it-IT" dirty="0"/>
              <a:t>. </a:t>
            </a:r>
            <a:r>
              <a:rPr lang="it-IT" dirty="0" err="1"/>
              <a:t>There</a:t>
            </a:r>
            <a:r>
              <a:rPr lang="it-IT" dirty="0"/>
              <a:t> are stars </a:t>
            </a:r>
            <a:r>
              <a:rPr lang="it-IT" dirty="0" err="1"/>
              <a:t>that</a:t>
            </a:r>
            <a:r>
              <a:rPr lang="it-IT" dirty="0"/>
              <a:t> are 100 times </a:t>
            </a:r>
            <a:r>
              <a:rPr lang="it-IT" dirty="0" err="1"/>
              <a:t>bigger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the sun. </a:t>
            </a:r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also</a:t>
            </a:r>
            <a:r>
              <a:rPr lang="it-IT" dirty="0"/>
              <a:t> stars </a:t>
            </a:r>
            <a:r>
              <a:rPr lang="it-IT" dirty="0" err="1"/>
              <a:t>that</a:t>
            </a:r>
            <a:r>
              <a:rPr lang="it-IT" dirty="0"/>
              <a:t> are 10 times </a:t>
            </a:r>
            <a:r>
              <a:rPr lang="it-IT" dirty="0" err="1"/>
              <a:t>smaller</a:t>
            </a:r>
            <a:r>
              <a:rPr lang="it-IT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gravity</a:t>
            </a:r>
            <a:r>
              <a:rPr lang="it-IT" dirty="0"/>
              <a:t> </a:t>
            </a:r>
            <a:r>
              <a:rPr lang="it-IT" dirty="0" err="1"/>
              <a:t>holds</a:t>
            </a:r>
            <a:r>
              <a:rPr lang="it-IT" dirty="0"/>
              <a:t> the solar system </a:t>
            </a:r>
            <a:r>
              <a:rPr lang="it-IT" dirty="0" err="1"/>
              <a:t>together</a:t>
            </a:r>
            <a:r>
              <a:rPr lang="it-IT" dirty="0"/>
              <a:t>. </a:t>
            </a:r>
            <a:r>
              <a:rPr lang="it-IT" dirty="0" err="1"/>
              <a:t>It’s</a:t>
            </a:r>
            <a:r>
              <a:rPr lang="it-IT" dirty="0"/>
              <a:t> </a:t>
            </a:r>
            <a:r>
              <a:rPr lang="it-IT" dirty="0" err="1"/>
              <a:t>mostly</a:t>
            </a:r>
            <a:r>
              <a:rPr lang="it-IT" dirty="0"/>
              <a:t> made of </a:t>
            </a:r>
            <a:r>
              <a:rPr lang="it-IT" dirty="0" err="1"/>
              <a:t>hydrogen</a:t>
            </a:r>
            <a:r>
              <a:rPr lang="it-IT" dirty="0"/>
              <a:t> and </a:t>
            </a:r>
            <a:r>
              <a:rPr lang="it-IT" dirty="0" err="1"/>
              <a:t>helium</a:t>
            </a:r>
            <a:r>
              <a:rPr lang="it-IT" dirty="0"/>
              <a:t>. </a:t>
            </a:r>
            <a:r>
              <a:rPr lang="it-IT" dirty="0" err="1"/>
              <a:t>It’s</a:t>
            </a:r>
            <a:r>
              <a:rPr lang="it-IT" dirty="0"/>
              <a:t> 4.5 </a:t>
            </a:r>
            <a:r>
              <a:rPr lang="it-IT" dirty="0" err="1"/>
              <a:t>billion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 </a:t>
            </a:r>
            <a:r>
              <a:rPr lang="it-IT" dirty="0" err="1"/>
              <a:t>old</a:t>
            </a:r>
            <a:r>
              <a:rPr lang="it-IT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</p:txBody>
      </p:sp>
      <p:pic>
        <p:nvPicPr>
          <p:cNvPr id="1026" name="Picture 2" descr="Chart encompassing 14 billion years that shows the Sun's phases, including birth, now, gradual warming, red giant, planetary nebula and white dwarf.">
            <a:extLst>
              <a:ext uri="{FF2B5EF4-FFF2-40B4-BE49-F238E27FC236}">
                <a16:creationId xmlns:a16="http://schemas.microsoft.com/office/drawing/2014/main" id="{BD520EC0-069F-8E31-46F1-9C0735F8A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33" y="5408017"/>
            <a:ext cx="5160667" cy="131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735CC67-CA48-249C-BF41-3A15217D3495}"/>
              </a:ext>
            </a:extLst>
          </p:cNvPr>
          <p:cNvSpPr txBox="1"/>
          <p:nvPr/>
        </p:nvSpPr>
        <p:spPr>
          <a:xfrm>
            <a:off x="6980066" y="6211669"/>
            <a:ext cx="6094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4"/>
              </a:rPr>
              <a:t>https://spaceplace.nasa.gov/all-about-the-sun/en/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6015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C9710-0A24-C060-4C9C-77DF1742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SUN’S IDENTITY CARD</a:t>
            </a: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4ED94FD1-0839-1E4C-666B-817799202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159501"/>
              </p:ext>
            </p:extLst>
          </p:nvPr>
        </p:nvGraphicFramePr>
        <p:xfrm>
          <a:off x="960284" y="1690688"/>
          <a:ext cx="6669548" cy="3235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6384">
                  <a:extLst>
                    <a:ext uri="{9D8B030D-6E8A-4147-A177-3AD203B41FA5}">
                      <a16:colId xmlns:a16="http://schemas.microsoft.com/office/drawing/2014/main" val="4280594437"/>
                    </a:ext>
                  </a:extLst>
                </a:gridCol>
                <a:gridCol w="4413164">
                  <a:extLst>
                    <a:ext uri="{9D8B030D-6E8A-4147-A177-3AD203B41FA5}">
                      <a16:colId xmlns:a16="http://schemas.microsoft.com/office/drawing/2014/main" val="13412694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NAME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Sun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753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POSITION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982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TEMPERATURE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5500 (</a:t>
                      </a:r>
                      <a:r>
                        <a:rPr lang="it-IT" dirty="0" err="1"/>
                        <a:t>surface</a:t>
                      </a:r>
                      <a:r>
                        <a:rPr lang="it-IT" dirty="0"/>
                        <a:t>); 15 </a:t>
                      </a:r>
                      <a:r>
                        <a:rPr lang="it-IT" dirty="0" err="1"/>
                        <a:t>millions</a:t>
                      </a:r>
                      <a:r>
                        <a:rPr lang="it-IT" dirty="0"/>
                        <a:t> (core)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748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MASS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330000 </a:t>
                      </a:r>
                      <a:r>
                        <a:rPr lang="it-IT" dirty="0" err="1"/>
                        <a:t>Earths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43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DIAMETER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109 </a:t>
                      </a:r>
                      <a:r>
                        <a:rPr lang="it-IT" dirty="0" err="1"/>
                        <a:t>Earths</a:t>
                      </a:r>
                      <a:r>
                        <a:rPr lang="it-IT" dirty="0"/>
                        <a:t>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182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REVOLUTION TIME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/>
                        <a:t>/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33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SATELLITES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/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194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CURIOSITIES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We</a:t>
                      </a:r>
                      <a:r>
                        <a:rPr lang="it-IT" dirty="0"/>
                        <a:t> call </a:t>
                      </a:r>
                      <a:r>
                        <a:rPr lang="it-IT" dirty="0" err="1"/>
                        <a:t>it</a:t>
                      </a:r>
                      <a:r>
                        <a:rPr lang="it-IT" dirty="0"/>
                        <a:t> solar system, </a:t>
                      </a:r>
                      <a:r>
                        <a:rPr lang="it-IT" dirty="0" err="1"/>
                        <a:t>because</a:t>
                      </a:r>
                      <a:r>
                        <a:rPr lang="it-IT" dirty="0"/>
                        <a:t> </a:t>
                      </a:r>
                      <a:r>
                        <a:rPr lang="it-IT" i="1" dirty="0" err="1"/>
                        <a:t>solaris</a:t>
                      </a:r>
                      <a:r>
                        <a:rPr lang="it-IT" dirty="0"/>
                        <a:t>, in latin, </a:t>
                      </a:r>
                      <a:r>
                        <a:rPr lang="it-IT" dirty="0" err="1"/>
                        <a:t>means</a:t>
                      </a:r>
                      <a:r>
                        <a:rPr lang="it-IT" dirty="0"/>
                        <a:t> «</a:t>
                      </a:r>
                      <a:r>
                        <a:rPr lang="it-IT" i="1" dirty="0"/>
                        <a:t>of the sun</a:t>
                      </a:r>
                      <a:r>
                        <a:rPr lang="it-IT" dirty="0"/>
                        <a:t>».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402756"/>
                  </a:ext>
                </a:extLst>
              </a:tr>
            </a:tbl>
          </a:graphicData>
        </a:graphic>
      </p:graphicFrame>
      <p:pic>
        <p:nvPicPr>
          <p:cNvPr id="3" name="Picture 8" descr="Id card Icon | Job Seeker Iconset | Inipagi Studio">
            <a:extLst>
              <a:ext uri="{FF2B5EF4-FFF2-40B4-BE49-F238E27FC236}">
                <a16:creationId xmlns:a16="http://schemas.microsoft.com/office/drawing/2014/main" id="{718B5DC1-CA4C-4DC5-DB88-9E0CA63A2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415" y="1079664"/>
            <a:ext cx="3846984" cy="384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237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39A6F-DFF5-6E4C-BBFC-834513B01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/>
              <a:t>Exercises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F45C57-211F-7115-A190-58B009E82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303545"/>
                </a:solidFill>
                <a:effectLst/>
                <a:latin typeface="hurme_no2-webfont"/>
                <a:hlinkClick r:id="rId2"/>
              </a:rPr>
              <a:t>https://quizlet.com/_cld2zc?x=1qqt&amp;i=1py29b</a:t>
            </a:r>
            <a:endParaRPr lang="it-IT" b="0" i="0" dirty="0">
              <a:solidFill>
                <a:srgbClr val="303545"/>
              </a:solidFill>
              <a:effectLst/>
              <a:latin typeface="hurme_no2-webfont"/>
            </a:endParaRPr>
          </a:p>
          <a:p>
            <a:endParaRPr lang="it-IT" dirty="0">
              <a:hlinkClick r:id="rId3"/>
            </a:endParaRPr>
          </a:p>
          <a:p>
            <a:r>
              <a:rPr lang="it-IT" dirty="0">
                <a:hlinkClick r:id="rId3"/>
              </a:rPr>
              <a:t>https://learningapps.org/watch?v=poz11v68k23</a:t>
            </a:r>
            <a:endParaRPr lang="it-IT" dirty="0"/>
          </a:p>
          <a:p>
            <a:endParaRPr lang="it-IT" dirty="0"/>
          </a:p>
          <a:p>
            <a:r>
              <a:rPr lang="it-IT" dirty="0">
                <a:hlinkClick r:id="rId4"/>
              </a:rPr>
              <a:t>https://learningapps.org/watch?v=pqcy064ma23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8625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CB57C3-5648-B90B-EAD9-76B83E806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Mercury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F6207C-B5F4-4009-A314-A2E665BD9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31245" cy="4344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Mercury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smallest</a:t>
            </a:r>
            <a:r>
              <a:rPr lang="it-IT" dirty="0"/>
              <a:t> </a:t>
            </a:r>
            <a:r>
              <a:rPr lang="it-IT" dirty="0" err="1"/>
              <a:t>planet</a:t>
            </a:r>
            <a:r>
              <a:rPr lang="it-IT" dirty="0"/>
              <a:t> of </a:t>
            </a:r>
            <a:r>
              <a:rPr lang="it-IT" dirty="0" err="1"/>
              <a:t>our</a:t>
            </a:r>
            <a:r>
              <a:rPr lang="it-IT" dirty="0"/>
              <a:t> solar system, just a </a:t>
            </a:r>
            <a:r>
              <a:rPr lang="it-IT" dirty="0" err="1"/>
              <a:t>little</a:t>
            </a:r>
            <a:r>
              <a:rPr lang="it-IT" dirty="0"/>
              <a:t> bit </a:t>
            </a:r>
            <a:r>
              <a:rPr lang="it-IT" dirty="0" err="1"/>
              <a:t>bigger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Earth’s</a:t>
            </a:r>
            <a:r>
              <a:rPr lang="it-IT" dirty="0"/>
              <a:t> moon.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err="1"/>
              <a:t>It’s</a:t>
            </a:r>
            <a:r>
              <a:rPr lang="it-IT" dirty="0"/>
              <a:t> a «</a:t>
            </a:r>
            <a:r>
              <a:rPr lang="it-IT" b="1" dirty="0" err="1"/>
              <a:t>rocky</a:t>
            </a:r>
            <a:r>
              <a:rPr lang="it-IT" b="1" dirty="0"/>
              <a:t> </a:t>
            </a:r>
            <a:r>
              <a:rPr lang="it-IT" b="1" dirty="0" err="1"/>
              <a:t>planet</a:t>
            </a:r>
            <a:r>
              <a:rPr lang="it-IT" dirty="0"/>
              <a:t>»: the </a:t>
            </a:r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solid</a:t>
            </a:r>
            <a:r>
              <a:rPr lang="it-IT" dirty="0"/>
              <a:t>, </a:t>
            </a:r>
            <a:r>
              <a:rPr lang="it-IT" dirty="0" err="1"/>
              <a:t>covered</a:t>
            </a:r>
            <a:r>
              <a:rPr lang="it-IT" dirty="0"/>
              <a:t> with </a:t>
            </a:r>
            <a:r>
              <a:rPr lang="it-IT" dirty="0" err="1"/>
              <a:t>craters</a:t>
            </a:r>
            <a:r>
              <a:rPr lang="it-IT" dirty="0"/>
              <a:t>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doesn’t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an </a:t>
            </a:r>
            <a:r>
              <a:rPr lang="it-IT" dirty="0" err="1"/>
              <a:t>atmosphere</a:t>
            </a:r>
            <a:r>
              <a:rPr lang="it-IT" dirty="0"/>
              <a:t>. </a:t>
            </a: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though</a:t>
            </a:r>
            <a:r>
              <a:rPr lang="it-IT" dirty="0"/>
              <a:t> </a:t>
            </a:r>
            <a:r>
              <a:rPr lang="it-IT" dirty="0" err="1"/>
              <a:t>it’s</a:t>
            </a:r>
            <a:r>
              <a:rPr lang="it-IT" dirty="0"/>
              <a:t> the </a:t>
            </a:r>
            <a:r>
              <a:rPr lang="it-IT" dirty="0" err="1"/>
              <a:t>closest</a:t>
            </a:r>
            <a:r>
              <a:rPr lang="it-IT" dirty="0"/>
              <a:t> to the sun, </a:t>
            </a:r>
            <a:r>
              <a:rPr lang="it-IT" dirty="0" err="1"/>
              <a:t>it’s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the </a:t>
            </a:r>
            <a:r>
              <a:rPr lang="it-IT" dirty="0" err="1"/>
              <a:t>hottest</a:t>
            </a:r>
            <a:r>
              <a:rPr lang="it-IT" dirty="0"/>
              <a:t> </a:t>
            </a:r>
            <a:r>
              <a:rPr lang="it-IT" dirty="0" err="1"/>
              <a:t>planet</a:t>
            </a:r>
            <a:r>
              <a:rPr lang="it-IT" dirty="0"/>
              <a:t>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A </a:t>
            </a:r>
            <a:r>
              <a:rPr lang="it-IT" b="1" dirty="0"/>
              <a:t>day</a:t>
            </a:r>
            <a:r>
              <a:rPr lang="it-IT" dirty="0"/>
              <a:t> on Mercury </a:t>
            </a:r>
            <a:r>
              <a:rPr lang="it-IT" dirty="0" err="1"/>
              <a:t>lasts</a:t>
            </a:r>
            <a:r>
              <a:rPr lang="it-IT" dirty="0"/>
              <a:t> 59 Earth days: </a:t>
            </a:r>
            <a:r>
              <a:rPr lang="it-IT" dirty="0" err="1"/>
              <a:t>it</a:t>
            </a:r>
            <a:r>
              <a:rPr lang="it-IT" dirty="0"/>
              <a:t> spins </a:t>
            </a:r>
            <a:r>
              <a:rPr lang="it-IT" dirty="0" err="1"/>
              <a:t>really</a:t>
            </a:r>
            <a:r>
              <a:rPr lang="it-IT" dirty="0"/>
              <a:t> </a:t>
            </a:r>
            <a:r>
              <a:rPr lang="it-IT" dirty="0" err="1"/>
              <a:t>slowly</a:t>
            </a:r>
            <a:r>
              <a:rPr lang="it-IT" dirty="0"/>
              <a:t> on </a:t>
            </a:r>
            <a:r>
              <a:rPr lang="it-IT" dirty="0" err="1"/>
              <a:t>itself</a:t>
            </a:r>
            <a:r>
              <a:rPr lang="it-IT" dirty="0"/>
              <a:t>. </a:t>
            </a:r>
          </a:p>
          <a:p>
            <a:pPr marL="0" indent="0">
              <a:buNone/>
            </a:pPr>
            <a:r>
              <a:rPr lang="it-IT" dirty="0"/>
              <a:t>A </a:t>
            </a:r>
            <a:r>
              <a:rPr lang="it-IT" b="1" dirty="0" err="1"/>
              <a:t>year</a:t>
            </a:r>
            <a:r>
              <a:rPr lang="it-IT" dirty="0"/>
              <a:t> on Mercury </a:t>
            </a:r>
            <a:r>
              <a:rPr lang="it-IT" dirty="0" err="1"/>
              <a:t>lasts</a:t>
            </a:r>
            <a:r>
              <a:rPr lang="it-IT" dirty="0"/>
              <a:t> 88 Earth days: </a:t>
            </a:r>
            <a:r>
              <a:rPr lang="it-IT" dirty="0" err="1"/>
              <a:t>it</a:t>
            </a:r>
            <a:r>
              <a:rPr lang="it-IT" dirty="0"/>
              <a:t> spins fast </a:t>
            </a:r>
            <a:r>
              <a:rPr lang="it-IT" dirty="0" err="1"/>
              <a:t>around</a:t>
            </a:r>
            <a:r>
              <a:rPr lang="it-IT" dirty="0"/>
              <a:t> the sun.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590931-C937-4751-133B-6D56EC2B87D4}"/>
              </a:ext>
            </a:extLst>
          </p:cNvPr>
          <p:cNvSpPr txBox="1"/>
          <p:nvPr/>
        </p:nvSpPr>
        <p:spPr>
          <a:xfrm>
            <a:off x="7005052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2"/>
              </a:rPr>
              <a:t>https://spaceplace.nasa.gov/all-about-mercury/en/</a:t>
            </a:r>
            <a:endParaRPr lang="it-IT" dirty="0"/>
          </a:p>
          <a:p>
            <a:endParaRPr lang="it-IT" dirty="0"/>
          </a:p>
        </p:txBody>
      </p:sp>
      <p:pic>
        <p:nvPicPr>
          <p:cNvPr id="1026" name="Picture 2" descr="Mercury Planet PNG Transparent Images | PNG All">
            <a:extLst>
              <a:ext uri="{FF2B5EF4-FFF2-40B4-BE49-F238E27FC236}">
                <a16:creationId xmlns:a16="http://schemas.microsoft.com/office/drawing/2014/main" id="{07BB89E9-A396-1467-D720-F66B0301C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052" y="184252"/>
            <a:ext cx="1690043" cy="168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185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C9710-0A24-C060-4C9C-77DF1742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MERCURY’S IDENTITY CARD</a:t>
            </a: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4ED94FD1-0839-1E4C-666B-817799202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488688"/>
              </p:ext>
            </p:extLst>
          </p:nvPr>
        </p:nvGraphicFramePr>
        <p:xfrm>
          <a:off x="960284" y="1690688"/>
          <a:ext cx="6630219" cy="3235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9729">
                  <a:extLst>
                    <a:ext uri="{9D8B030D-6E8A-4147-A177-3AD203B41FA5}">
                      <a16:colId xmlns:a16="http://schemas.microsoft.com/office/drawing/2014/main" val="4280594437"/>
                    </a:ext>
                  </a:extLst>
                </a:gridCol>
                <a:gridCol w="4600490">
                  <a:extLst>
                    <a:ext uri="{9D8B030D-6E8A-4147-A177-3AD203B41FA5}">
                      <a16:colId xmlns:a16="http://schemas.microsoft.com/office/drawing/2014/main" val="13412694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NAME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Mercury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753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POSITION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982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TEMPERATURE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427 (max,.); -180 (min.); 167 (</a:t>
                      </a:r>
                      <a:r>
                        <a:rPr lang="it-IT" dirty="0" err="1"/>
                        <a:t>avg</a:t>
                      </a:r>
                      <a:r>
                        <a:rPr lang="it-IT" dirty="0"/>
                        <a:t>.)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748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MASS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0,055 </a:t>
                      </a:r>
                      <a:r>
                        <a:rPr lang="it-IT" dirty="0" err="1"/>
                        <a:t>Earths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43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DIAMETER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0,38 </a:t>
                      </a:r>
                      <a:r>
                        <a:rPr lang="it-IT" dirty="0" err="1"/>
                        <a:t>Earths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182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REVOLUTION TIME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88 days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33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SATELLITES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194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it-IT" b="1" dirty="0"/>
                        <a:t>CURIOSITIES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Mercury </a:t>
                      </a:r>
                      <a:r>
                        <a:rPr lang="it-IT" dirty="0" err="1"/>
                        <a:t>is</a:t>
                      </a:r>
                      <a:r>
                        <a:rPr lang="it-IT" dirty="0"/>
                        <a:t> the </a:t>
                      </a:r>
                      <a:r>
                        <a:rPr lang="it-IT" dirty="0" err="1"/>
                        <a:t>closest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planet</a:t>
                      </a:r>
                      <a:r>
                        <a:rPr lang="it-IT" dirty="0"/>
                        <a:t> to the sun, </a:t>
                      </a:r>
                      <a:r>
                        <a:rPr lang="it-IT" dirty="0" err="1"/>
                        <a:t>but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it’s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not</a:t>
                      </a:r>
                      <a:r>
                        <a:rPr lang="it-IT" dirty="0"/>
                        <a:t> the </a:t>
                      </a:r>
                      <a:r>
                        <a:rPr lang="it-IT" dirty="0" err="1"/>
                        <a:t>hottest</a:t>
                      </a:r>
                      <a:r>
                        <a:rPr lang="it-IT" dirty="0"/>
                        <a:t>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402756"/>
                  </a:ext>
                </a:extLst>
              </a:tr>
            </a:tbl>
          </a:graphicData>
        </a:graphic>
      </p:graphicFrame>
      <p:pic>
        <p:nvPicPr>
          <p:cNvPr id="1032" name="Picture 8" descr="Id card Icon | Job Seeker Iconset | Inipagi Studio">
            <a:extLst>
              <a:ext uri="{FF2B5EF4-FFF2-40B4-BE49-F238E27FC236}">
                <a16:creationId xmlns:a16="http://schemas.microsoft.com/office/drawing/2014/main" id="{0DE417A4-E032-DE13-456B-CC3CD991F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415" y="1079664"/>
            <a:ext cx="3846984" cy="384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521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EAE2CE-5BD2-A2A7-CC56-369A905AE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Venus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B730BF-9A21-D439-E4AE-40DC83B50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9819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b="1" dirty="0"/>
              <a:t>Venus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hottest</a:t>
            </a:r>
            <a:r>
              <a:rPr lang="it-IT" dirty="0"/>
              <a:t> </a:t>
            </a:r>
            <a:r>
              <a:rPr lang="it-IT" dirty="0" err="1"/>
              <a:t>planet</a:t>
            </a:r>
            <a:r>
              <a:rPr lang="it-IT" dirty="0"/>
              <a:t> of </a:t>
            </a:r>
            <a:r>
              <a:rPr lang="it-IT" dirty="0" err="1"/>
              <a:t>our</a:t>
            </a:r>
            <a:r>
              <a:rPr lang="it-IT" dirty="0"/>
              <a:t> solar system.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err="1"/>
              <a:t>It’s</a:t>
            </a:r>
            <a:r>
              <a:rPr lang="it-IT" dirty="0"/>
              <a:t> a «</a:t>
            </a:r>
            <a:r>
              <a:rPr lang="it-IT" b="1" dirty="0" err="1"/>
              <a:t>rocky</a:t>
            </a:r>
            <a:r>
              <a:rPr lang="it-IT" b="1" dirty="0"/>
              <a:t> </a:t>
            </a:r>
            <a:r>
              <a:rPr lang="it-IT" b="1" dirty="0" err="1"/>
              <a:t>planet</a:t>
            </a:r>
            <a:r>
              <a:rPr lang="it-IT" dirty="0"/>
              <a:t>»: the </a:t>
            </a:r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solid</a:t>
            </a:r>
            <a:r>
              <a:rPr lang="it-IT" dirty="0"/>
              <a:t>, </a:t>
            </a:r>
            <a:r>
              <a:rPr lang="it-IT" dirty="0" err="1"/>
              <a:t>covered</a:t>
            </a:r>
            <a:r>
              <a:rPr lang="it-IT" dirty="0"/>
              <a:t> with </a:t>
            </a:r>
            <a:r>
              <a:rPr lang="it-IT" dirty="0" err="1"/>
              <a:t>volcanoes</a:t>
            </a:r>
            <a:r>
              <a:rPr lang="it-IT" dirty="0"/>
              <a:t> and mountains.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got</a:t>
            </a:r>
            <a:r>
              <a:rPr lang="it-IT" dirty="0"/>
              <a:t> a </a:t>
            </a:r>
            <a:r>
              <a:rPr lang="it-IT" dirty="0" err="1"/>
              <a:t>thick</a:t>
            </a:r>
            <a:r>
              <a:rPr lang="it-IT" dirty="0"/>
              <a:t> </a:t>
            </a:r>
            <a:r>
              <a:rPr lang="it-IT" dirty="0" err="1"/>
              <a:t>atmosphere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traps</a:t>
            </a:r>
            <a:r>
              <a:rPr lang="it-IT" dirty="0"/>
              <a:t> </a:t>
            </a:r>
            <a:r>
              <a:rPr lang="it-IT" dirty="0" err="1"/>
              <a:t>heat</a:t>
            </a:r>
            <a:r>
              <a:rPr lang="it-IT" dirty="0"/>
              <a:t> and </a:t>
            </a:r>
            <a:r>
              <a:rPr lang="it-IT" dirty="0" err="1"/>
              <a:t>keeps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really</a:t>
            </a:r>
            <a:r>
              <a:rPr lang="it-IT" dirty="0"/>
              <a:t> hot. 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err="1"/>
              <a:t>It’s</a:t>
            </a:r>
            <a:r>
              <a:rPr lang="it-IT" dirty="0"/>
              <a:t> an </a:t>
            </a:r>
            <a:r>
              <a:rPr lang="it-IT" dirty="0" err="1"/>
              <a:t>unsual</a:t>
            </a:r>
            <a:r>
              <a:rPr lang="it-IT" dirty="0"/>
              <a:t> </a:t>
            </a:r>
            <a:r>
              <a:rPr lang="it-IT" dirty="0" err="1"/>
              <a:t>planet</a:t>
            </a:r>
            <a:r>
              <a:rPr lang="it-IT" dirty="0"/>
              <a:t>,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spins the opposite </a:t>
            </a:r>
            <a:r>
              <a:rPr lang="it-IT" dirty="0" err="1"/>
              <a:t>direction</a:t>
            </a:r>
            <a:r>
              <a:rPr lang="it-IT" dirty="0"/>
              <a:t> of Earth and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planets</a:t>
            </a:r>
            <a:r>
              <a:rPr lang="it-IT" dirty="0"/>
              <a:t>. 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A </a:t>
            </a:r>
            <a:r>
              <a:rPr lang="it-IT" b="1" dirty="0"/>
              <a:t>day</a:t>
            </a:r>
            <a:r>
              <a:rPr lang="it-IT" dirty="0"/>
              <a:t> on Venus </a:t>
            </a:r>
            <a:r>
              <a:rPr lang="it-IT" dirty="0" err="1"/>
              <a:t>lasts</a:t>
            </a:r>
            <a:r>
              <a:rPr lang="it-IT" dirty="0"/>
              <a:t> 243 Earth days: </a:t>
            </a:r>
            <a:r>
              <a:rPr lang="it-IT" dirty="0" err="1"/>
              <a:t>it</a:t>
            </a:r>
            <a:r>
              <a:rPr lang="it-IT" dirty="0"/>
              <a:t> spins super </a:t>
            </a:r>
            <a:r>
              <a:rPr lang="it-IT" dirty="0" err="1"/>
              <a:t>slowly</a:t>
            </a:r>
            <a:r>
              <a:rPr lang="it-IT" dirty="0"/>
              <a:t> on </a:t>
            </a:r>
            <a:r>
              <a:rPr lang="it-IT" dirty="0" err="1"/>
              <a:t>itself</a:t>
            </a:r>
            <a:r>
              <a:rPr lang="it-IT" dirty="0"/>
              <a:t>. </a:t>
            </a:r>
          </a:p>
          <a:p>
            <a:pPr marL="0" indent="0">
              <a:buNone/>
            </a:pPr>
            <a:r>
              <a:rPr lang="it-IT" dirty="0"/>
              <a:t>A </a:t>
            </a:r>
            <a:r>
              <a:rPr lang="it-IT" b="1" dirty="0" err="1"/>
              <a:t>year</a:t>
            </a:r>
            <a:r>
              <a:rPr lang="it-IT" dirty="0"/>
              <a:t> on Mercury </a:t>
            </a:r>
            <a:r>
              <a:rPr lang="it-IT" dirty="0" err="1"/>
              <a:t>lasts</a:t>
            </a:r>
            <a:r>
              <a:rPr lang="it-IT" dirty="0"/>
              <a:t> 225 Earth days.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3074" name="Picture 2" descr="Venus | The Solar System Wiki | FANDOM powered by Wikia">
            <a:extLst>
              <a:ext uri="{FF2B5EF4-FFF2-40B4-BE49-F238E27FC236}">
                <a16:creationId xmlns:a16="http://schemas.microsoft.com/office/drawing/2014/main" id="{F0468452-3DAB-6C45-2430-49AEE59F3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7058" y="186019"/>
            <a:ext cx="1683774" cy="168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26B2C0-3F80-3045-993E-1ADF63A43BB0}"/>
              </a:ext>
            </a:extLst>
          </p:cNvPr>
          <p:cNvSpPr txBox="1"/>
          <p:nvPr/>
        </p:nvSpPr>
        <p:spPr>
          <a:xfrm>
            <a:off x="7229167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https://spaceplace.nasa.gov/all-about-venus/en/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5442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C9710-0A24-C060-4C9C-77DF1742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VENUS’ IDENTITY CARD</a:t>
            </a: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4ED94FD1-0839-1E4C-666B-817799202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385882"/>
              </p:ext>
            </p:extLst>
          </p:nvPr>
        </p:nvGraphicFramePr>
        <p:xfrm>
          <a:off x="960284" y="1690688"/>
          <a:ext cx="6669548" cy="3235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6384">
                  <a:extLst>
                    <a:ext uri="{9D8B030D-6E8A-4147-A177-3AD203B41FA5}">
                      <a16:colId xmlns:a16="http://schemas.microsoft.com/office/drawing/2014/main" val="4280594437"/>
                    </a:ext>
                  </a:extLst>
                </a:gridCol>
                <a:gridCol w="4413164">
                  <a:extLst>
                    <a:ext uri="{9D8B030D-6E8A-4147-A177-3AD203B41FA5}">
                      <a16:colId xmlns:a16="http://schemas.microsoft.com/office/drawing/2014/main" val="13412694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NAME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Venus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753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POSITION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982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TEMPERATURE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464 (</a:t>
                      </a:r>
                      <a:r>
                        <a:rPr lang="it-IT" dirty="0" err="1"/>
                        <a:t>avg</a:t>
                      </a:r>
                      <a:r>
                        <a:rPr lang="it-IT" dirty="0"/>
                        <a:t>.)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748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MASS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0,815 </a:t>
                      </a:r>
                      <a:r>
                        <a:rPr lang="it-IT" dirty="0" err="1"/>
                        <a:t>Earths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43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DIAMETER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0.95 </a:t>
                      </a:r>
                      <a:r>
                        <a:rPr lang="it-IT" dirty="0" err="1"/>
                        <a:t>Earths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182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REVOLUTION TIME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225 days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33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SATELLITES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194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CURIOSITIES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Mercury </a:t>
                      </a:r>
                      <a:r>
                        <a:rPr lang="it-IT" dirty="0" err="1"/>
                        <a:t>is</a:t>
                      </a:r>
                      <a:r>
                        <a:rPr lang="it-IT" dirty="0"/>
                        <a:t> the </a:t>
                      </a:r>
                      <a:r>
                        <a:rPr lang="it-IT" dirty="0" err="1"/>
                        <a:t>hottest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planet</a:t>
                      </a:r>
                      <a:r>
                        <a:rPr lang="it-IT" dirty="0"/>
                        <a:t> in the solar system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402756"/>
                  </a:ext>
                </a:extLst>
              </a:tr>
            </a:tbl>
          </a:graphicData>
        </a:graphic>
      </p:graphicFrame>
      <p:pic>
        <p:nvPicPr>
          <p:cNvPr id="3" name="Picture 8" descr="Id card Icon | Job Seeker Iconset | Inipagi Studio">
            <a:extLst>
              <a:ext uri="{FF2B5EF4-FFF2-40B4-BE49-F238E27FC236}">
                <a16:creationId xmlns:a16="http://schemas.microsoft.com/office/drawing/2014/main" id="{718B5DC1-CA4C-4DC5-DB88-9E0CA63A2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415" y="1079664"/>
            <a:ext cx="3846984" cy="384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84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EFEB6B-5226-171E-77C7-CC4B83ECB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EARTH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ECF9A4-C1BC-D602-6E04-0C0400D42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Earth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third</a:t>
            </a:r>
            <a:r>
              <a:rPr lang="it-IT" dirty="0"/>
              <a:t> </a:t>
            </a:r>
            <a:r>
              <a:rPr lang="it-IT" dirty="0" err="1"/>
              <a:t>planet</a:t>
            </a:r>
            <a:r>
              <a:rPr lang="it-IT" dirty="0"/>
              <a:t> of </a:t>
            </a:r>
            <a:r>
              <a:rPr lang="it-IT" dirty="0" err="1"/>
              <a:t>our</a:t>
            </a:r>
            <a:r>
              <a:rPr lang="it-IT" dirty="0"/>
              <a:t> solar system. 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 err="1"/>
              <a:t>It’s</a:t>
            </a:r>
            <a:r>
              <a:rPr lang="it-IT" dirty="0"/>
              <a:t> a «</a:t>
            </a:r>
            <a:r>
              <a:rPr lang="it-IT" b="1" dirty="0" err="1"/>
              <a:t>rocky</a:t>
            </a:r>
            <a:r>
              <a:rPr lang="it-IT" b="1" dirty="0"/>
              <a:t> </a:t>
            </a:r>
            <a:r>
              <a:rPr lang="it-IT" b="1" dirty="0" err="1"/>
              <a:t>planet</a:t>
            </a:r>
            <a:r>
              <a:rPr lang="it-IT" dirty="0"/>
              <a:t>»: the </a:t>
            </a:r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solid</a:t>
            </a:r>
            <a:r>
              <a:rPr lang="it-IT" dirty="0"/>
              <a:t>, and the 70%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covered</a:t>
            </a:r>
            <a:r>
              <a:rPr lang="it-IT" dirty="0"/>
              <a:t> with water.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a </a:t>
            </a:r>
            <a:r>
              <a:rPr lang="it-IT" dirty="0" err="1"/>
              <a:t>got</a:t>
            </a:r>
            <a:r>
              <a:rPr lang="it-IT" dirty="0"/>
              <a:t> an </a:t>
            </a:r>
            <a:r>
              <a:rPr lang="it-IT" dirty="0" err="1"/>
              <a:t>atmosphere</a:t>
            </a:r>
            <a:r>
              <a:rPr lang="it-IT" dirty="0"/>
              <a:t> (with </a:t>
            </a:r>
            <a:r>
              <a:rPr lang="it-IT" dirty="0" err="1"/>
              <a:t>mostly</a:t>
            </a:r>
            <a:r>
              <a:rPr lang="it-IT" dirty="0"/>
              <a:t> </a:t>
            </a:r>
            <a:r>
              <a:rPr lang="it-IT" dirty="0" err="1"/>
              <a:t>nitrogen</a:t>
            </a:r>
            <a:r>
              <a:rPr lang="it-IT" dirty="0"/>
              <a:t> and </a:t>
            </a:r>
            <a:r>
              <a:rPr lang="it-IT" dirty="0" err="1"/>
              <a:t>oxygen</a:t>
            </a:r>
            <a:r>
              <a:rPr lang="it-IT" dirty="0"/>
              <a:t>)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protects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 from </a:t>
            </a:r>
            <a:r>
              <a:rPr lang="it-IT" dirty="0" err="1"/>
              <a:t>meteoroids</a:t>
            </a:r>
            <a:r>
              <a:rPr lang="it-IT" dirty="0"/>
              <a:t>.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A </a:t>
            </a:r>
            <a:r>
              <a:rPr lang="it-IT" b="1" dirty="0"/>
              <a:t>day</a:t>
            </a:r>
            <a:r>
              <a:rPr lang="it-IT" dirty="0"/>
              <a:t> on Earth </a:t>
            </a:r>
            <a:r>
              <a:rPr lang="it-IT" dirty="0" err="1"/>
              <a:t>lasts</a:t>
            </a:r>
            <a:r>
              <a:rPr lang="it-IT" dirty="0"/>
              <a:t> 24 hours. </a:t>
            </a:r>
          </a:p>
          <a:p>
            <a:pPr marL="0" indent="0">
              <a:buNone/>
            </a:pPr>
            <a:r>
              <a:rPr lang="it-IT" dirty="0"/>
              <a:t>A </a:t>
            </a:r>
            <a:r>
              <a:rPr lang="it-IT" b="1" dirty="0" err="1"/>
              <a:t>year</a:t>
            </a:r>
            <a:r>
              <a:rPr lang="it-IT" dirty="0"/>
              <a:t> on Earth </a:t>
            </a:r>
            <a:r>
              <a:rPr lang="it-IT" dirty="0" err="1"/>
              <a:t>lasts</a:t>
            </a:r>
            <a:r>
              <a:rPr lang="it-IT" dirty="0"/>
              <a:t> 365.25 days. </a:t>
            </a:r>
          </a:p>
        </p:txBody>
      </p:sp>
      <p:pic>
        <p:nvPicPr>
          <p:cNvPr id="2050" name="Picture 2" descr="world earth - Sticker by Nell">
            <a:extLst>
              <a:ext uri="{FF2B5EF4-FFF2-40B4-BE49-F238E27FC236}">
                <a16:creationId xmlns:a16="http://schemas.microsoft.com/office/drawing/2014/main" id="{1979CB93-0AAC-E7BB-FBF6-25AFFBC94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073" y="226142"/>
            <a:ext cx="2160179" cy="215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941A58-4630-4AC8-AB13-C870FBD5A291}"/>
              </a:ext>
            </a:extLst>
          </p:cNvPr>
          <p:cNvSpPr txBox="1"/>
          <p:nvPr/>
        </p:nvSpPr>
        <p:spPr>
          <a:xfrm>
            <a:off x="7268497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https://spaceplace.nasa.gov/all-about-earth/en/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4559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C9710-0A24-C060-4C9C-77DF1742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EARTH’S IDENTITY CARD</a:t>
            </a:r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4ED94FD1-0839-1E4C-666B-817799202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217108"/>
              </p:ext>
            </p:extLst>
          </p:nvPr>
        </p:nvGraphicFramePr>
        <p:xfrm>
          <a:off x="960284" y="1690688"/>
          <a:ext cx="6669548" cy="3235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6384">
                  <a:extLst>
                    <a:ext uri="{9D8B030D-6E8A-4147-A177-3AD203B41FA5}">
                      <a16:colId xmlns:a16="http://schemas.microsoft.com/office/drawing/2014/main" val="4280594437"/>
                    </a:ext>
                  </a:extLst>
                </a:gridCol>
                <a:gridCol w="4413164">
                  <a:extLst>
                    <a:ext uri="{9D8B030D-6E8A-4147-A177-3AD203B41FA5}">
                      <a16:colId xmlns:a16="http://schemas.microsoft.com/office/drawing/2014/main" val="13412694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NAME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Earth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753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POSITION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982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TEMPERATURE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-89 (min.); 14 (</a:t>
                      </a:r>
                      <a:r>
                        <a:rPr lang="it-IT" dirty="0" err="1"/>
                        <a:t>avg</a:t>
                      </a:r>
                      <a:r>
                        <a:rPr lang="it-IT" dirty="0"/>
                        <a:t>.); 57 (max.)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748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MASS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 Earth (5.9*10^24kg) 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43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DIAMETER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 Earth (12756km)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182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REVOLUTION TIME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365,25 days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33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SATELLITES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194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CURIOSITIES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Earth </a:t>
                      </a:r>
                      <a:r>
                        <a:rPr lang="it-IT" dirty="0" err="1"/>
                        <a:t>is</a:t>
                      </a:r>
                      <a:r>
                        <a:rPr lang="it-IT" dirty="0"/>
                        <a:t> the </a:t>
                      </a:r>
                      <a:r>
                        <a:rPr lang="it-IT" dirty="0" err="1"/>
                        <a:t>only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planet</a:t>
                      </a:r>
                      <a:r>
                        <a:rPr lang="it-IT" dirty="0"/>
                        <a:t> with </a:t>
                      </a:r>
                      <a:r>
                        <a:rPr lang="it-IT" dirty="0" err="1"/>
                        <a:t>liquid</a:t>
                      </a:r>
                      <a:r>
                        <a:rPr lang="it-IT" dirty="0"/>
                        <a:t> water on </a:t>
                      </a:r>
                      <a:r>
                        <a:rPr lang="it-IT" dirty="0" err="1"/>
                        <a:t>its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surface</a:t>
                      </a:r>
                      <a:r>
                        <a:rPr lang="it-IT" dirty="0"/>
                        <a:t>.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402756"/>
                  </a:ext>
                </a:extLst>
              </a:tr>
            </a:tbl>
          </a:graphicData>
        </a:graphic>
      </p:graphicFrame>
      <p:pic>
        <p:nvPicPr>
          <p:cNvPr id="3" name="Picture 8" descr="Id card Icon | Job Seeker Iconset | Inipagi Studio">
            <a:extLst>
              <a:ext uri="{FF2B5EF4-FFF2-40B4-BE49-F238E27FC236}">
                <a16:creationId xmlns:a16="http://schemas.microsoft.com/office/drawing/2014/main" id="{718B5DC1-CA4C-4DC5-DB88-9E0CA63A2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415" y="1079664"/>
            <a:ext cx="3846984" cy="384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266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EFEB6B-5226-171E-77C7-CC4B83ECB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MARS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ECF9A4-C1BC-D602-6E04-0C0400D42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5027"/>
            <a:ext cx="10515600" cy="3851634"/>
          </a:xfrm>
        </p:spPr>
        <p:txBody>
          <a:bodyPr>
            <a:noAutofit/>
          </a:bodyPr>
          <a:lstStyle/>
          <a:p>
            <a:endParaRPr lang="it-IT" sz="2600" dirty="0"/>
          </a:p>
          <a:p>
            <a:pPr marL="0" indent="0">
              <a:buNone/>
            </a:pPr>
            <a:r>
              <a:rPr lang="it-IT" sz="2600" dirty="0" err="1"/>
              <a:t>It’s</a:t>
            </a:r>
            <a:r>
              <a:rPr lang="it-IT" sz="2600" dirty="0"/>
              <a:t> a «</a:t>
            </a:r>
            <a:r>
              <a:rPr lang="it-IT" sz="2600" b="1" dirty="0" err="1"/>
              <a:t>rocky</a:t>
            </a:r>
            <a:r>
              <a:rPr lang="it-IT" sz="2600" b="1" dirty="0"/>
              <a:t> </a:t>
            </a:r>
            <a:r>
              <a:rPr lang="it-IT" sz="2600" b="1" dirty="0" err="1"/>
              <a:t>planet</a:t>
            </a:r>
            <a:r>
              <a:rPr lang="it-IT" sz="2600" dirty="0"/>
              <a:t>»: the </a:t>
            </a:r>
            <a:r>
              <a:rPr lang="it-IT" sz="2600" dirty="0" err="1"/>
              <a:t>surface</a:t>
            </a:r>
            <a:r>
              <a:rPr lang="it-IT" sz="2600" dirty="0"/>
              <a:t> </a:t>
            </a:r>
            <a:r>
              <a:rPr lang="it-IT" sz="2600" dirty="0" err="1"/>
              <a:t>is</a:t>
            </a:r>
            <a:r>
              <a:rPr lang="it-IT" sz="2600" dirty="0"/>
              <a:t> </a:t>
            </a:r>
            <a:r>
              <a:rPr lang="it-IT" sz="2600" dirty="0" err="1"/>
              <a:t>solid</a:t>
            </a:r>
            <a:r>
              <a:rPr lang="it-IT" sz="2600" dirty="0"/>
              <a:t>, with </a:t>
            </a:r>
            <a:r>
              <a:rPr lang="it-IT" sz="2600" dirty="0" err="1"/>
              <a:t>polar</a:t>
            </a:r>
            <a:r>
              <a:rPr lang="it-IT" sz="2600" dirty="0"/>
              <a:t> </a:t>
            </a:r>
            <a:r>
              <a:rPr lang="it-IT" sz="2600" dirty="0" err="1"/>
              <a:t>ice</a:t>
            </a:r>
            <a:r>
              <a:rPr lang="it-IT" sz="2600" dirty="0"/>
              <a:t> </a:t>
            </a:r>
            <a:r>
              <a:rPr lang="it-IT" sz="2600" dirty="0" err="1"/>
              <a:t>caps</a:t>
            </a:r>
            <a:r>
              <a:rPr lang="it-IT" sz="2600" dirty="0"/>
              <a:t>, </a:t>
            </a:r>
            <a:r>
              <a:rPr lang="it-IT" sz="2600" dirty="0" err="1"/>
              <a:t>volcanoes</a:t>
            </a:r>
            <a:r>
              <a:rPr lang="it-IT" sz="2600" dirty="0"/>
              <a:t> and canyons. </a:t>
            </a:r>
            <a:r>
              <a:rPr lang="it-IT" sz="2600" dirty="0" err="1"/>
              <a:t>It</a:t>
            </a:r>
            <a:r>
              <a:rPr lang="it-IT" sz="2600" dirty="0"/>
              <a:t> </a:t>
            </a:r>
            <a:r>
              <a:rPr lang="it-IT" sz="2600" dirty="0" err="1"/>
              <a:t>has</a:t>
            </a:r>
            <a:r>
              <a:rPr lang="it-IT" sz="2600" dirty="0"/>
              <a:t> a </a:t>
            </a:r>
            <a:r>
              <a:rPr lang="it-IT" sz="2600" dirty="0" err="1"/>
              <a:t>got</a:t>
            </a:r>
            <a:r>
              <a:rPr lang="it-IT" sz="2600" dirty="0"/>
              <a:t> a </a:t>
            </a:r>
            <a:r>
              <a:rPr lang="it-IT" sz="2600" dirty="0" err="1"/>
              <a:t>very</a:t>
            </a:r>
            <a:r>
              <a:rPr lang="it-IT" sz="2600" dirty="0"/>
              <a:t> </a:t>
            </a:r>
            <a:r>
              <a:rPr lang="it-IT" sz="2600" dirty="0" err="1"/>
              <a:t>thin</a:t>
            </a:r>
            <a:r>
              <a:rPr lang="it-IT" sz="2600" dirty="0"/>
              <a:t> </a:t>
            </a:r>
            <a:r>
              <a:rPr lang="it-IT" sz="2600" dirty="0" err="1"/>
              <a:t>atmosphere</a:t>
            </a:r>
            <a:r>
              <a:rPr lang="it-IT" sz="2600" dirty="0"/>
              <a:t> (with </a:t>
            </a:r>
            <a:r>
              <a:rPr lang="it-IT" sz="2600" dirty="0" err="1"/>
              <a:t>mostly</a:t>
            </a:r>
            <a:r>
              <a:rPr lang="it-IT" sz="2600" dirty="0"/>
              <a:t> carbon </a:t>
            </a:r>
            <a:r>
              <a:rPr lang="it-IT" sz="2600" dirty="0" err="1"/>
              <a:t>dioxide</a:t>
            </a:r>
            <a:r>
              <a:rPr lang="it-IT" sz="2600" dirty="0"/>
              <a:t>, </a:t>
            </a:r>
            <a:r>
              <a:rPr lang="it-IT" sz="2600" dirty="0" err="1"/>
              <a:t>nitrogen</a:t>
            </a:r>
            <a:r>
              <a:rPr lang="it-IT" sz="2600" dirty="0"/>
              <a:t> and argon). </a:t>
            </a:r>
          </a:p>
          <a:p>
            <a:pPr marL="0" indent="0">
              <a:buNone/>
            </a:pPr>
            <a:endParaRPr lang="it-IT" sz="2600" dirty="0"/>
          </a:p>
          <a:p>
            <a:pPr marL="0" indent="0">
              <a:buNone/>
            </a:pPr>
            <a:r>
              <a:rPr lang="it-IT" sz="2600" dirty="0" err="1"/>
              <a:t>There</a:t>
            </a:r>
            <a:r>
              <a:rPr lang="it-IT" sz="2600" dirty="0"/>
              <a:t> are </a:t>
            </a:r>
            <a:r>
              <a:rPr lang="it-IT" sz="2600" dirty="0" err="1"/>
              <a:t>signs</a:t>
            </a:r>
            <a:r>
              <a:rPr lang="it-IT" sz="2600" dirty="0"/>
              <a:t> of </a:t>
            </a:r>
            <a:r>
              <a:rPr lang="it-IT" sz="2600" b="1" dirty="0" err="1"/>
              <a:t>ancient</a:t>
            </a:r>
            <a:r>
              <a:rPr lang="it-IT" sz="2600" b="1" dirty="0"/>
              <a:t> </a:t>
            </a:r>
            <a:r>
              <a:rPr lang="it-IT" sz="2600" b="1" dirty="0" err="1"/>
              <a:t>oceans</a:t>
            </a:r>
            <a:r>
              <a:rPr lang="it-IT" sz="2600" b="1" dirty="0"/>
              <a:t> </a:t>
            </a:r>
            <a:r>
              <a:rPr lang="it-IT" sz="2600" dirty="0"/>
              <a:t>on Mars, </a:t>
            </a:r>
            <a:r>
              <a:rPr lang="it-IT" sz="2600" dirty="0" err="1"/>
              <a:t>but</a:t>
            </a:r>
            <a:r>
              <a:rPr lang="it-IT" sz="2600" dirty="0"/>
              <a:t> </a:t>
            </a:r>
            <a:r>
              <a:rPr lang="it-IT" sz="2600" dirty="0" err="1"/>
              <a:t>now</a:t>
            </a:r>
            <a:r>
              <a:rPr lang="it-IT" sz="2600" dirty="0"/>
              <a:t> water </a:t>
            </a:r>
            <a:r>
              <a:rPr lang="it-IT" sz="2600" dirty="0" err="1"/>
              <a:t>exists</a:t>
            </a:r>
            <a:r>
              <a:rPr lang="it-IT" sz="2600" dirty="0"/>
              <a:t> </a:t>
            </a:r>
            <a:r>
              <a:rPr lang="it-IT" sz="2600" dirty="0" err="1"/>
              <a:t>only</a:t>
            </a:r>
            <a:r>
              <a:rPr lang="it-IT" sz="2600" dirty="0"/>
              <a:t> in </a:t>
            </a:r>
            <a:r>
              <a:rPr lang="it-IT" sz="2600" dirty="0" err="1"/>
              <a:t>ice</a:t>
            </a:r>
            <a:r>
              <a:rPr lang="it-IT" sz="2600" dirty="0"/>
              <a:t> and </a:t>
            </a:r>
            <a:r>
              <a:rPr lang="it-IT" sz="2600" dirty="0" err="1"/>
              <a:t>thin</a:t>
            </a:r>
            <a:r>
              <a:rPr lang="it-IT" sz="2600" dirty="0"/>
              <a:t> clouds. Mars </a:t>
            </a:r>
            <a:r>
              <a:rPr lang="it-IT" sz="2600" dirty="0" err="1"/>
              <a:t>probably</a:t>
            </a:r>
            <a:r>
              <a:rPr lang="it-IT" sz="2600" dirty="0"/>
              <a:t> </a:t>
            </a:r>
            <a:r>
              <a:rPr lang="it-IT" sz="2600" dirty="0" err="1"/>
              <a:t>supported</a:t>
            </a:r>
            <a:r>
              <a:rPr lang="it-IT" sz="2600" dirty="0"/>
              <a:t> life in the </a:t>
            </a:r>
            <a:r>
              <a:rPr lang="it-IT" sz="2600" dirty="0" err="1"/>
              <a:t>past</a:t>
            </a:r>
            <a:r>
              <a:rPr lang="it-IT" sz="2600" dirty="0"/>
              <a:t>. </a:t>
            </a:r>
          </a:p>
          <a:p>
            <a:pPr marL="0" indent="0">
              <a:buNone/>
            </a:pPr>
            <a:endParaRPr lang="it-IT" sz="2600" dirty="0"/>
          </a:p>
          <a:p>
            <a:pPr marL="0" indent="0">
              <a:buNone/>
            </a:pPr>
            <a:r>
              <a:rPr lang="it-IT" sz="2600" dirty="0"/>
              <a:t>A </a:t>
            </a:r>
            <a:r>
              <a:rPr lang="it-IT" sz="2600" b="1" dirty="0"/>
              <a:t>day</a:t>
            </a:r>
            <a:r>
              <a:rPr lang="it-IT" sz="2600" dirty="0"/>
              <a:t> on Mars (SOL) </a:t>
            </a:r>
            <a:r>
              <a:rPr lang="it-IT" sz="2600" dirty="0" err="1"/>
              <a:t>lasts</a:t>
            </a:r>
            <a:r>
              <a:rPr lang="it-IT" sz="2600" dirty="0"/>
              <a:t> 24.6 hours: </a:t>
            </a:r>
            <a:r>
              <a:rPr lang="it-IT" sz="2600" dirty="0" err="1"/>
              <a:t>almost</a:t>
            </a:r>
            <a:r>
              <a:rPr lang="it-IT" sz="2600" dirty="0"/>
              <a:t> like on Earth. </a:t>
            </a:r>
          </a:p>
          <a:p>
            <a:pPr marL="0" indent="0">
              <a:buNone/>
            </a:pPr>
            <a:r>
              <a:rPr lang="it-IT" sz="2600" dirty="0"/>
              <a:t>A </a:t>
            </a:r>
            <a:r>
              <a:rPr lang="it-IT" sz="2600" b="1" dirty="0" err="1"/>
              <a:t>year</a:t>
            </a:r>
            <a:r>
              <a:rPr lang="it-IT" sz="2600" dirty="0"/>
              <a:t> on Mars </a:t>
            </a:r>
            <a:r>
              <a:rPr lang="it-IT" sz="2600" dirty="0" err="1"/>
              <a:t>lasts</a:t>
            </a:r>
            <a:r>
              <a:rPr lang="it-IT" sz="2600" dirty="0"/>
              <a:t> 687 days. </a:t>
            </a:r>
          </a:p>
        </p:txBody>
      </p:sp>
      <p:pic>
        <p:nvPicPr>
          <p:cNvPr id="4098" name="Picture 2" descr="Mars PNG images free download">
            <a:extLst>
              <a:ext uri="{FF2B5EF4-FFF2-40B4-BE49-F238E27FC236}">
                <a16:creationId xmlns:a16="http://schemas.microsoft.com/office/drawing/2014/main" id="{83394107-EC9A-D292-E513-BD428CD7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813" y="190122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ADC91C-7FCF-6EC0-EE3F-1A04946E6EDF}"/>
              </a:ext>
            </a:extLst>
          </p:cNvPr>
          <p:cNvSpPr txBox="1"/>
          <p:nvPr/>
        </p:nvSpPr>
        <p:spPr>
          <a:xfrm>
            <a:off x="838200" y="1371222"/>
            <a:ext cx="873104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600" b="1" dirty="0"/>
              <a:t>Mars</a:t>
            </a:r>
            <a:r>
              <a:rPr lang="it-IT" sz="2600" dirty="0"/>
              <a:t> </a:t>
            </a:r>
            <a:r>
              <a:rPr lang="it-IT" sz="2600" dirty="0" err="1"/>
              <a:t>is</a:t>
            </a:r>
            <a:r>
              <a:rPr lang="it-IT" sz="2600" dirty="0"/>
              <a:t> a </a:t>
            </a:r>
            <a:r>
              <a:rPr lang="it-IT" sz="2600" dirty="0" err="1"/>
              <a:t>cold</a:t>
            </a:r>
            <a:r>
              <a:rPr lang="it-IT" sz="2600" dirty="0"/>
              <a:t>, </a:t>
            </a:r>
            <a:r>
              <a:rPr lang="it-IT" sz="2600" dirty="0" err="1"/>
              <a:t>desert</a:t>
            </a:r>
            <a:r>
              <a:rPr lang="it-IT" sz="2600" dirty="0"/>
              <a:t> </a:t>
            </a:r>
            <a:r>
              <a:rPr lang="it-IT" sz="2600" dirty="0" err="1"/>
              <a:t>planet</a:t>
            </a:r>
            <a:r>
              <a:rPr lang="it-IT" sz="2600" dirty="0"/>
              <a:t>. </a:t>
            </a:r>
            <a:r>
              <a:rPr lang="it-IT" sz="2600" dirty="0" err="1"/>
              <a:t>It</a:t>
            </a:r>
            <a:r>
              <a:rPr lang="it-IT" sz="2600" dirty="0"/>
              <a:t> </a:t>
            </a:r>
            <a:r>
              <a:rPr lang="it-IT" sz="2600" dirty="0" err="1"/>
              <a:t>is</a:t>
            </a:r>
            <a:r>
              <a:rPr lang="it-IT" sz="2600" dirty="0"/>
              <a:t> </a:t>
            </a:r>
            <a:r>
              <a:rPr lang="it-IT" sz="2600" dirty="0" err="1"/>
              <a:t>also</a:t>
            </a:r>
            <a:r>
              <a:rPr lang="it-IT" sz="2600" dirty="0"/>
              <a:t> </a:t>
            </a:r>
            <a:r>
              <a:rPr lang="it-IT" sz="2600" dirty="0" err="1"/>
              <a:t>called</a:t>
            </a:r>
            <a:r>
              <a:rPr lang="it-IT" sz="2600" dirty="0"/>
              <a:t> «the red </a:t>
            </a:r>
            <a:r>
              <a:rPr lang="it-IT" sz="2600" dirty="0" err="1"/>
              <a:t>planet</a:t>
            </a:r>
            <a:r>
              <a:rPr lang="it-IT" sz="2600" dirty="0"/>
              <a:t>», </a:t>
            </a:r>
            <a:r>
              <a:rPr lang="it-IT" sz="2600" dirty="0" err="1"/>
              <a:t>because</a:t>
            </a:r>
            <a:r>
              <a:rPr lang="it-IT" sz="2600" dirty="0"/>
              <a:t> of </a:t>
            </a:r>
            <a:r>
              <a:rPr lang="it-IT" sz="2600" dirty="0" err="1"/>
              <a:t>rusty</a:t>
            </a:r>
            <a:r>
              <a:rPr lang="it-IT" sz="2600" dirty="0"/>
              <a:t> </a:t>
            </a:r>
            <a:r>
              <a:rPr lang="it-IT" sz="2600" dirty="0" err="1"/>
              <a:t>iron</a:t>
            </a:r>
            <a:r>
              <a:rPr lang="it-IT" sz="2600" dirty="0"/>
              <a:t> in the ground.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2828BB-027F-C8D1-044C-455C701D1CB5}"/>
              </a:ext>
            </a:extLst>
          </p:cNvPr>
          <p:cNvSpPr txBox="1"/>
          <p:nvPr/>
        </p:nvSpPr>
        <p:spPr>
          <a:xfrm>
            <a:off x="7463913" y="62510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https://spaceplace.nasa.gov/all-about-mars/en/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11117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1455</Words>
  <Application>Microsoft Office PowerPoint</Application>
  <PresentationFormat>Widescreen</PresentationFormat>
  <Paragraphs>253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hurme_no2-webfont</vt:lpstr>
      <vt:lpstr>Tema di Office</vt:lpstr>
      <vt:lpstr>The solar  system</vt:lpstr>
      <vt:lpstr>Planetary systems</vt:lpstr>
      <vt:lpstr>Mercury</vt:lpstr>
      <vt:lpstr>MERCURY’S IDENTITY CARD</vt:lpstr>
      <vt:lpstr>Venus</vt:lpstr>
      <vt:lpstr>VENUS’ IDENTITY CARD</vt:lpstr>
      <vt:lpstr>EARTH</vt:lpstr>
      <vt:lpstr>EARTH’S IDENTITY CARD</vt:lpstr>
      <vt:lpstr>MARS</vt:lpstr>
      <vt:lpstr>MARS’ IDENTITY CARD</vt:lpstr>
      <vt:lpstr>Presentazione standard di PowerPoint</vt:lpstr>
      <vt:lpstr>The main asteroid belt</vt:lpstr>
      <vt:lpstr>JUPITER</vt:lpstr>
      <vt:lpstr>JUPITER’S IDENTITY CARD</vt:lpstr>
      <vt:lpstr>SATURN</vt:lpstr>
      <vt:lpstr>SATURN’S IDENTITY CARD</vt:lpstr>
      <vt:lpstr>URANUS</vt:lpstr>
      <vt:lpstr>URANUS’ IDENTITY CARD</vt:lpstr>
      <vt:lpstr>NEPTUNE</vt:lpstr>
      <vt:lpstr>NEPTUNE’S IDENTITY CARD</vt:lpstr>
      <vt:lpstr>THE SUN</vt:lpstr>
      <vt:lpstr>SUN’S IDENTITY CARD</vt:lpstr>
      <vt:lpstr>Exercises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solar  system</dc:title>
  <dc:creator>Daniele Macchia</dc:creator>
  <cp:lastModifiedBy>Daniele Macchia</cp:lastModifiedBy>
  <cp:revision>1</cp:revision>
  <dcterms:created xsi:type="dcterms:W3CDTF">2023-01-05T14:10:44Z</dcterms:created>
  <dcterms:modified xsi:type="dcterms:W3CDTF">2023-01-08T17:21:19Z</dcterms:modified>
</cp:coreProperties>
</file>